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3"/>
    <p:sldMasterId id="2147483669" r:id="rId4"/>
    <p:sldMasterId id="2147483681" r:id="rId5"/>
    <p:sldMasterId id="2147483688" r:id="rId6"/>
  </p:sldMasterIdLst>
  <p:notesMasterIdLst>
    <p:notesMasterId r:id="rId8"/>
  </p:notesMasterIdLst>
  <p:sldIdLst>
    <p:sldId id="283" r:id="rId7"/>
    <p:sldId id="285" r:id="rId9"/>
    <p:sldId id="288" r:id="rId10"/>
    <p:sldId id="334" r:id="rId11"/>
    <p:sldId id="311" r:id="rId12"/>
    <p:sldId id="348" r:id="rId13"/>
    <p:sldId id="303" r:id="rId14"/>
    <p:sldId id="312" r:id="rId15"/>
    <p:sldId id="349" r:id="rId16"/>
    <p:sldId id="363" r:id="rId17"/>
    <p:sldId id="364" r:id="rId18"/>
    <p:sldId id="371" r:id="rId19"/>
    <p:sldId id="306" r:id="rId20"/>
    <p:sldId id="322" r:id="rId21"/>
    <p:sldId id="308" r:id="rId22"/>
    <p:sldId id="323" r:id="rId23"/>
    <p:sldId id="365" r:id="rId24"/>
    <p:sldId id="331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A9"/>
    <a:srgbClr val="FFB850"/>
    <a:srgbClr val="E66061"/>
    <a:srgbClr val="00AF92"/>
    <a:srgbClr val="01C3D8"/>
    <a:srgbClr val="00DDB8"/>
    <a:srgbClr val="00DEB9"/>
    <a:srgbClr val="00D2AF"/>
    <a:srgbClr val="01C2D6"/>
    <a:srgbClr val="EA61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37" autoAdjust="0"/>
    <p:restoredTop sz="94660"/>
  </p:normalViewPr>
  <p:slideViewPr>
    <p:cSldViewPr snapToGrid="0">
      <p:cViewPr>
        <p:scale>
          <a:sx n="66" d="100"/>
          <a:sy n="66" d="100"/>
        </p:scale>
        <p:origin x="126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2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18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0" Type="http://schemas.openxmlformats.org/officeDocument/2006/relationships/slide" Target="slides/slide13.xml"/><Relationship Id="rId2" Type="http://schemas.openxmlformats.org/officeDocument/2006/relationships/theme" Target="theme/theme1.xml"/><Relationship Id="rId19" Type="http://schemas.openxmlformats.org/officeDocument/2006/relationships/slide" Target="slides/slide12.xml"/><Relationship Id="rId18" Type="http://schemas.openxmlformats.org/officeDocument/2006/relationships/slide" Target="slides/slide1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2F9BD2-FE88-4D45-BD8D-65D1F34B0AD4}" type="doc">
      <dgm:prSet loTypeId="list" loCatId="list" qsTypeId="urn:microsoft.com/office/officeart/2005/8/quickstyle/simple1" qsCatId="simple" csTypeId="urn:microsoft.com/office/officeart/2005/8/colors/accent4_1" csCatId="accent1" phldr="0"/>
      <dgm:spPr/>
      <dgm:t>
        <a:bodyPr/>
        <a:p>
          <a:endParaRPr lang="zh-CN" altLang="en-US"/>
        </a:p>
      </dgm:t>
    </dgm:pt>
    <dgm:pt modelId="{8DFEF381-1089-498A-A2E9-536EBD00BCA1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/>
            <a:t>软件工程师助理  </a:t>
          </a:r>
          <a:r>
            <a:rPr lang="zh-CN" altLang="en-US" sz="1800"/>
            <a:t/>
          </a:r>
          <a:endParaRPr lang="zh-CN" altLang="en-US" sz="1800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/>
            <a:t>10人  4000-5000/月</a:t>
          </a:r>
          <a:r>
            <a:rPr lang="zh-CN" altLang="en-US" sz="1800"/>
            <a:t/>
          </a:r>
          <a:endParaRPr lang="zh-CN" altLang="en-US" sz="1800"/>
        </a:p>
      </dgm:t>
    </dgm:pt>
    <dgm:pt modelId="{7BB104C5-5E13-4BA2-8795-D771D93EFD0B}" cxnId="{03611C8F-25AF-40B4-910E-574CB3DFE4E0}" type="parTrans">
      <dgm:prSet/>
      <dgm:spPr/>
      <dgm:t>
        <a:bodyPr/>
        <a:p>
          <a:endParaRPr lang="zh-CN" altLang="en-US"/>
        </a:p>
      </dgm:t>
    </dgm:pt>
    <dgm:pt modelId="{D8F41DAE-72AA-41BD-884F-BB8861ABB8ED}" cxnId="{03611C8F-25AF-40B4-910E-574CB3DFE4E0}" type="sibTrans">
      <dgm:prSet/>
      <dgm:spPr/>
      <dgm:t>
        <a:bodyPr/>
        <a:p>
          <a:endParaRPr lang="zh-CN" altLang="en-US"/>
        </a:p>
      </dgm:t>
    </dgm:pt>
    <dgm:pt modelId="{67856BDB-7B34-4717-A8DD-ED955D6E994B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800"/>
            <a:t>协助技术产品的研发工作，配合团队完成相关任务。</a:t>
          </a:r>
          <a:r>
            <a:rPr lang="zh-CN" altLang="en-US" sz="1800"/>
            <a:t/>
          </a:r>
          <a:endParaRPr lang="zh-CN" altLang="en-US" sz="1800"/>
        </a:p>
      </dgm:t>
    </dgm:pt>
    <dgm:pt modelId="{772BA600-C67E-4B93-B4A5-0C0DECE788A8}" cxnId="{09EBE2B3-0B1F-49D3-AEC4-EC7D2D67CC1E}" type="parTrans">
      <dgm:prSet/>
      <dgm:spPr/>
      <dgm:t>
        <a:bodyPr/>
        <a:p>
          <a:endParaRPr lang="zh-CN" altLang="en-US"/>
        </a:p>
      </dgm:t>
    </dgm:pt>
    <dgm:pt modelId="{6E0A9D10-C2CB-4F7C-BF91-F881E97D27C2}" cxnId="{09EBE2B3-0B1F-49D3-AEC4-EC7D2D67CC1E}" type="sibTrans">
      <dgm:prSet/>
      <dgm:spPr/>
      <dgm:t>
        <a:bodyPr/>
        <a:p>
          <a:endParaRPr lang="zh-CN" altLang="en-US"/>
        </a:p>
      </dgm:t>
    </dgm:pt>
    <dgm:pt modelId="{EB099D45-42E4-4FB3-8BE3-22A72863D5FC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/>
            <a:t>应用化学或分析化学专业人员 </a:t>
          </a:r>
          <a:r>
            <a:rPr lang="zh-CN" altLang="en-US" sz="1800"/>
            <a:t/>
          </a:r>
          <a:endParaRPr lang="zh-CN" altLang="en-US" sz="1800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/>
            <a:t>5人 6000-8000/月</a:t>
          </a:r>
          <a:r>
            <a:rPr lang="zh-CN" altLang="en-US" sz="1800"/>
            <a:t/>
          </a:r>
          <a:endParaRPr lang="zh-CN" altLang="en-US" sz="1800"/>
        </a:p>
      </dgm:t>
    </dgm:pt>
    <dgm:pt modelId="{C2BA91CD-5382-45C0-B4F4-75094723F4D9}" cxnId="{8B28A049-9B5C-4680-992C-F30B76E420B5}" type="parTrans">
      <dgm:prSet/>
      <dgm:spPr/>
      <dgm:t>
        <a:bodyPr/>
        <a:p>
          <a:endParaRPr lang="zh-CN" altLang="en-US"/>
        </a:p>
      </dgm:t>
    </dgm:pt>
    <dgm:pt modelId="{973C65EF-E3B8-4CF5-B140-FEC5A74F0B0E}" cxnId="{8B28A049-9B5C-4680-992C-F30B76E420B5}" type="sibTrans">
      <dgm:prSet/>
      <dgm:spPr/>
      <dgm:t>
        <a:bodyPr/>
        <a:p>
          <a:endParaRPr lang="zh-CN" altLang="en-US"/>
        </a:p>
      </dgm:t>
    </dgm:pt>
    <dgm:pt modelId="{63116591-D397-40B5-AD45-C8FD7C1AD18F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800"/>
            <a:t>完成气相分子吸收光谱法、流动注射-水杨酸分光光度法、流动注射-钼酸铵分光光度法、流动注射-盐酸萘乙二胺分光光度法等实验，并获取标准液样本。</a:t>
          </a:r>
          <a:endParaRPr lang="zh-CN" altLang="en-US" sz="1800"/>
        </a:p>
      </dgm:t>
    </dgm:pt>
    <dgm:pt modelId="{35D9FDAB-90FC-4149-8FA1-C2011A738832}" cxnId="{4DDE067F-1E46-426C-9B0B-049C9C73DA68}" type="parTrans">
      <dgm:prSet/>
      <dgm:spPr/>
      <dgm:t>
        <a:bodyPr/>
        <a:p>
          <a:endParaRPr lang="zh-CN" altLang="en-US"/>
        </a:p>
      </dgm:t>
    </dgm:pt>
    <dgm:pt modelId="{B1B09198-8815-4821-8A77-DCC2993E3086}" cxnId="{4DDE067F-1E46-426C-9B0B-049C9C73DA68}" type="sibTrans">
      <dgm:prSet/>
      <dgm:spPr/>
      <dgm:t>
        <a:bodyPr/>
        <a:p>
          <a:endParaRPr lang="zh-CN" altLang="en-US"/>
        </a:p>
      </dgm:t>
    </dgm:pt>
    <dgm:pt modelId="{0C7614AF-FE1B-474B-8B3D-B1D06ACF75F6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/>
            <a:t>工业设计人员</a:t>
          </a:r>
          <a:endParaRPr lang="zh-CN" altLang="en-US" sz="1800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/>
            <a:t> 5人   6000</a:t>
          </a:r>
          <a:r>
            <a:rPr lang="en-US" altLang="zh-CN" sz="1800"/>
            <a:t>-</a:t>
          </a:r>
          <a:r>
            <a:rPr lang="zh-CN" altLang="en-US" sz="1800"/>
            <a:t>8000/月</a:t>
          </a:r>
          <a:r>
            <a:rPr lang="zh-CN" altLang="en-US" sz="1800"/>
            <a:t/>
          </a:r>
          <a:endParaRPr lang="zh-CN" altLang="en-US" sz="1800"/>
        </a:p>
      </dgm:t>
    </dgm:pt>
    <dgm:pt modelId="{6405A9A7-2A86-4BF1-8D9D-4D36DE3099F5}" cxnId="{8B1462EA-5678-4BE4-B4AD-112F6C92413F}" type="parTrans">
      <dgm:prSet/>
      <dgm:spPr/>
      <dgm:t>
        <a:bodyPr/>
        <a:p>
          <a:endParaRPr lang="zh-CN" altLang="en-US"/>
        </a:p>
      </dgm:t>
    </dgm:pt>
    <dgm:pt modelId="{2043401E-454D-4886-ADA9-FCC81736E837}" cxnId="{8B1462EA-5678-4BE4-B4AD-112F6C92413F}" type="sibTrans">
      <dgm:prSet/>
      <dgm:spPr/>
      <dgm:t>
        <a:bodyPr/>
        <a:p>
          <a:endParaRPr lang="zh-CN" altLang="en-US"/>
        </a:p>
      </dgm:t>
    </dgm:pt>
    <dgm:pt modelId="{1595198B-D222-4BF8-83BF-0D3CA5996A3E}">
      <dgm:prSet phldrT="[文本]"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800"/>
            <a:t>完成上述反应的设备及过程设计，与嵌入式工程师对接实现自动反应过程。</a:t>
          </a:r>
          <a:r>
            <a:rPr lang="zh-CN" altLang="en-US" sz="1800"/>
            <a:t/>
          </a:r>
          <a:endParaRPr lang="zh-CN" altLang="en-US" sz="1800"/>
        </a:p>
      </dgm:t>
    </dgm:pt>
    <dgm:pt modelId="{9E050DE5-CBC7-4D41-8BB4-8999E754F806}" cxnId="{5572C8CC-CA24-44F5-BEA0-373DA60407A2}" type="parTrans">
      <dgm:prSet/>
      <dgm:spPr/>
      <dgm:t>
        <a:bodyPr/>
        <a:p>
          <a:endParaRPr lang="zh-CN" altLang="en-US"/>
        </a:p>
      </dgm:t>
    </dgm:pt>
    <dgm:pt modelId="{1D266B9B-E78F-4C1C-9CA1-FAC55716A8D9}" cxnId="{5572C8CC-CA24-44F5-BEA0-373DA60407A2}" type="sibTrans">
      <dgm:prSet/>
      <dgm:spPr/>
      <dgm:t>
        <a:bodyPr/>
        <a:p>
          <a:endParaRPr lang="zh-CN" altLang="en-US"/>
        </a:p>
      </dgm:t>
    </dgm:pt>
    <dgm:pt modelId="{89665C68-DC3D-4A59-A94F-71560A7E01F2}">
      <dgm:prSet phldr="0" custT="1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15000"/>
            </a:spcAft>
          </a:pPr>
          <a:r>
            <a:rPr lang="zh-CN" altLang="en-US" sz="1800"/>
            <a:t/>
          </a:r>
          <a:endParaRPr lang="zh-CN" altLang="en-US" sz="1800"/>
        </a:p>
      </dgm:t>
    </dgm:pt>
    <dgm:pt modelId="{428C4AE2-1568-4404-B4BF-9771CCD5E44C}" cxnId="{C823F45C-7B4A-4477-98E5-D96C345BD642}" type="parTrans">
      <dgm:prSet/>
      <dgm:spPr/>
    </dgm:pt>
    <dgm:pt modelId="{E5E52EE0-F052-4DCF-9F44-E449444A1F2E}" cxnId="{C823F45C-7B4A-4477-98E5-D96C345BD642}" type="sibTrans">
      <dgm:prSet/>
      <dgm:spPr/>
    </dgm:pt>
    <dgm:pt modelId="{CBB719A3-638C-41E0-B0EC-B22FA0508898}" type="pres">
      <dgm:prSet presAssocID="{982F9BD2-FE88-4D45-BD8D-65D1F34B0AD4}" presName="Name0" presStyleCnt="0">
        <dgm:presLayoutVars>
          <dgm:dir/>
          <dgm:animLvl val="lvl"/>
          <dgm:resizeHandles val="exact"/>
        </dgm:presLayoutVars>
      </dgm:prSet>
      <dgm:spPr/>
    </dgm:pt>
    <dgm:pt modelId="{53879FB3-2A34-4B19-A163-E7E5A2A61ED1}" type="pres">
      <dgm:prSet presAssocID="{8DFEF381-1089-498A-A2E9-536EBD00BCA1}" presName="linNode" presStyleCnt="0"/>
      <dgm:spPr/>
    </dgm:pt>
    <dgm:pt modelId="{BD6C8DA9-0F3A-464E-ACD2-6660B6C6E5C4}" type="pres">
      <dgm:prSet presAssocID="{8DFEF381-1089-498A-A2E9-536EBD00BCA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D76AE918-ABC8-47B8-8DD8-96F195BFB5B5}" type="pres">
      <dgm:prSet presAssocID="{8DFEF381-1089-498A-A2E9-536EBD00BCA1}" presName="descendantText" presStyleLbl="alignAccFollowNode1" presStyleIdx="0" presStyleCnt="3">
        <dgm:presLayoutVars>
          <dgm:bulletEnabled val="1"/>
        </dgm:presLayoutVars>
      </dgm:prSet>
      <dgm:spPr/>
    </dgm:pt>
    <dgm:pt modelId="{FFE0819C-8AC4-4036-9C1A-1EC29F5C921E}" type="pres">
      <dgm:prSet presAssocID="{D8F41DAE-72AA-41BD-884F-BB8861ABB8ED}" presName="sp" presStyleCnt="0"/>
      <dgm:spPr/>
    </dgm:pt>
    <dgm:pt modelId="{F7591D7B-260A-4799-8396-533EFCB75BEB}" type="pres">
      <dgm:prSet presAssocID="{EB099D45-42E4-4FB3-8BE3-22A72863D5FC}" presName="linNode" presStyleCnt="0"/>
      <dgm:spPr/>
    </dgm:pt>
    <dgm:pt modelId="{F8FCFA27-1E37-47F3-819F-CCC620DE8027}" type="pres">
      <dgm:prSet presAssocID="{EB099D45-42E4-4FB3-8BE3-22A72863D5F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1799245-8A88-4DFD-8913-C5C978690807}" type="pres">
      <dgm:prSet presAssocID="{EB099D45-42E4-4FB3-8BE3-22A72863D5FC}" presName="descendantText" presStyleLbl="alignAccFollowNode1" presStyleIdx="1" presStyleCnt="3">
        <dgm:presLayoutVars>
          <dgm:bulletEnabled val="1"/>
        </dgm:presLayoutVars>
      </dgm:prSet>
      <dgm:spPr/>
    </dgm:pt>
    <dgm:pt modelId="{8DCDF6EC-DA1E-4BFB-B25A-DFA57323B4B5}" type="pres">
      <dgm:prSet presAssocID="{973C65EF-E3B8-4CF5-B140-FEC5A74F0B0E}" presName="sp" presStyleCnt="0"/>
      <dgm:spPr/>
    </dgm:pt>
    <dgm:pt modelId="{3F2BB2C1-5788-46C7-BBC7-A198D39677C4}" type="pres">
      <dgm:prSet presAssocID="{0C7614AF-FE1B-474B-8B3D-B1D06ACF75F6}" presName="linNode" presStyleCnt="0"/>
      <dgm:spPr/>
    </dgm:pt>
    <dgm:pt modelId="{F3A1F871-519C-4E76-89EE-B8DB3D0BD125}" type="pres">
      <dgm:prSet presAssocID="{0C7614AF-FE1B-474B-8B3D-B1D06ACF75F6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F00652BC-5530-4BD7-A5E2-D7101737A3B5}" type="pres">
      <dgm:prSet presAssocID="{0C7614AF-FE1B-474B-8B3D-B1D06ACF75F6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03611C8F-25AF-40B4-910E-574CB3DFE4E0}" srcId="{982F9BD2-FE88-4D45-BD8D-65D1F34B0AD4}" destId="{8DFEF381-1089-498A-A2E9-536EBD00BCA1}" srcOrd="0" destOrd="0" parTransId="{7BB104C5-5E13-4BA2-8795-D771D93EFD0B}" sibTransId="{D8F41DAE-72AA-41BD-884F-BB8861ABB8ED}"/>
    <dgm:cxn modelId="{09EBE2B3-0B1F-49D3-AEC4-EC7D2D67CC1E}" srcId="{8DFEF381-1089-498A-A2E9-536EBD00BCA1}" destId="{67856BDB-7B34-4717-A8DD-ED955D6E994B}" srcOrd="0" destOrd="0" parTransId="{772BA600-C67E-4B93-B4A5-0C0DECE788A8}" sibTransId="{6E0A9D10-C2CB-4F7C-BF91-F881E97D27C2}"/>
    <dgm:cxn modelId="{8B28A049-9B5C-4680-992C-F30B76E420B5}" srcId="{982F9BD2-FE88-4D45-BD8D-65D1F34B0AD4}" destId="{EB099D45-42E4-4FB3-8BE3-22A72863D5FC}" srcOrd="1" destOrd="0" parTransId="{C2BA91CD-5382-45C0-B4F4-75094723F4D9}" sibTransId="{973C65EF-E3B8-4CF5-B140-FEC5A74F0B0E}"/>
    <dgm:cxn modelId="{4DDE067F-1E46-426C-9B0B-049C9C73DA68}" srcId="{EB099D45-42E4-4FB3-8BE3-22A72863D5FC}" destId="{63116591-D397-40B5-AD45-C8FD7C1AD18F}" srcOrd="0" destOrd="1" parTransId="{35D9FDAB-90FC-4149-8FA1-C2011A738832}" sibTransId="{B1B09198-8815-4821-8A77-DCC2993E3086}"/>
    <dgm:cxn modelId="{8B1462EA-5678-4BE4-B4AD-112F6C92413F}" srcId="{982F9BD2-FE88-4D45-BD8D-65D1F34B0AD4}" destId="{0C7614AF-FE1B-474B-8B3D-B1D06ACF75F6}" srcOrd="2" destOrd="0" parTransId="{6405A9A7-2A86-4BF1-8D9D-4D36DE3099F5}" sibTransId="{2043401E-454D-4886-ADA9-FCC81736E837}"/>
    <dgm:cxn modelId="{5572C8CC-CA24-44F5-BEA0-373DA60407A2}" srcId="{0C7614AF-FE1B-474B-8B3D-B1D06ACF75F6}" destId="{1595198B-D222-4BF8-83BF-0D3CA5996A3E}" srcOrd="0" destOrd="2" parTransId="{9E050DE5-CBC7-4D41-8BB4-8999E754F806}" sibTransId="{1D266B9B-E78F-4C1C-9CA1-FAC55716A8D9}"/>
    <dgm:cxn modelId="{C823F45C-7B4A-4477-98E5-D96C345BD642}" srcId="{0C7614AF-FE1B-474B-8B3D-B1D06ACF75F6}" destId="{89665C68-DC3D-4A59-A94F-71560A7E01F2}" srcOrd="1" destOrd="2" parTransId="{428C4AE2-1568-4404-B4BF-9771CCD5E44C}" sibTransId="{E5E52EE0-F052-4DCF-9F44-E449444A1F2E}"/>
    <dgm:cxn modelId="{CAD0A811-5B07-4F33-A642-A834D968FFC5}" type="presOf" srcId="{982F9BD2-FE88-4D45-BD8D-65D1F34B0AD4}" destId="{CBB719A3-638C-41E0-B0EC-B22FA0508898}" srcOrd="0" destOrd="0" presId="urn:microsoft.com/office/officeart/2005/8/layout/vList5"/>
    <dgm:cxn modelId="{7C4DC4CC-8E5D-4D32-B5BB-F8BA4AE28152}" type="presParOf" srcId="{CBB719A3-638C-41E0-B0EC-B22FA0508898}" destId="{53879FB3-2A34-4B19-A163-E7E5A2A61ED1}" srcOrd="0" destOrd="0" presId="urn:microsoft.com/office/officeart/2005/8/layout/vList5"/>
    <dgm:cxn modelId="{46CADCFE-D5B9-4EE4-954E-F13004339402}" type="presParOf" srcId="{53879FB3-2A34-4B19-A163-E7E5A2A61ED1}" destId="{BD6C8DA9-0F3A-464E-ACD2-6660B6C6E5C4}" srcOrd="0" destOrd="0" presId="urn:microsoft.com/office/officeart/2005/8/layout/vList5"/>
    <dgm:cxn modelId="{EF53D184-47AC-463D-86BB-A5A2FC821171}" type="presOf" srcId="{8DFEF381-1089-498A-A2E9-536EBD00BCA1}" destId="{BD6C8DA9-0F3A-464E-ACD2-6660B6C6E5C4}" srcOrd="0" destOrd="0" presId="urn:microsoft.com/office/officeart/2005/8/layout/vList5"/>
    <dgm:cxn modelId="{1D70F196-FF4F-4B64-B889-546088191DAB}" type="presParOf" srcId="{53879FB3-2A34-4B19-A163-E7E5A2A61ED1}" destId="{D76AE918-ABC8-47B8-8DD8-96F195BFB5B5}" srcOrd="1" destOrd="0" presId="urn:microsoft.com/office/officeart/2005/8/layout/vList5"/>
    <dgm:cxn modelId="{716AF7B0-7347-44A4-A7B4-8A01754D122D}" type="presOf" srcId="{67856BDB-7B34-4717-A8DD-ED955D6E994B}" destId="{D76AE918-ABC8-47B8-8DD8-96F195BFB5B5}" srcOrd="0" destOrd="0" presId="urn:microsoft.com/office/officeart/2005/8/layout/vList5"/>
    <dgm:cxn modelId="{957DE401-5271-4D3D-AE9E-352D71D29A84}" type="presParOf" srcId="{CBB719A3-638C-41E0-B0EC-B22FA0508898}" destId="{FFE0819C-8AC4-4036-9C1A-1EC29F5C921E}" srcOrd="1" destOrd="0" presId="urn:microsoft.com/office/officeart/2005/8/layout/vList5"/>
    <dgm:cxn modelId="{F720A53B-06FC-43D7-8BC6-8458E1488281}" type="presParOf" srcId="{CBB719A3-638C-41E0-B0EC-B22FA0508898}" destId="{F7591D7B-260A-4799-8396-533EFCB75BEB}" srcOrd="2" destOrd="0" presId="urn:microsoft.com/office/officeart/2005/8/layout/vList5"/>
    <dgm:cxn modelId="{17BBF7DA-D3DF-4493-A44F-B70EE9F10911}" type="presParOf" srcId="{F7591D7B-260A-4799-8396-533EFCB75BEB}" destId="{F8FCFA27-1E37-47F3-819F-CCC620DE8027}" srcOrd="0" destOrd="2" presId="urn:microsoft.com/office/officeart/2005/8/layout/vList5"/>
    <dgm:cxn modelId="{B303C281-177F-49FC-A23D-1040E06D03CC}" type="presOf" srcId="{EB099D45-42E4-4FB3-8BE3-22A72863D5FC}" destId="{F8FCFA27-1E37-47F3-819F-CCC620DE8027}" srcOrd="0" destOrd="0" presId="urn:microsoft.com/office/officeart/2005/8/layout/vList5"/>
    <dgm:cxn modelId="{27C87D7B-83B9-48F8-B6AF-A350CAB9228F}" type="presParOf" srcId="{F7591D7B-260A-4799-8396-533EFCB75BEB}" destId="{B1799245-8A88-4DFD-8913-C5C978690807}" srcOrd="1" destOrd="2" presId="urn:microsoft.com/office/officeart/2005/8/layout/vList5"/>
    <dgm:cxn modelId="{E6C014E7-1333-43FF-8710-B3C3FD8EAAD2}" type="presOf" srcId="{63116591-D397-40B5-AD45-C8FD7C1AD18F}" destId="{B1799245-8A88-4DFD-8913-C5C978690807}" srcOrd="0" destOrd="0" presId="urn:microsoft.com/office/officeart/2005/8/layout/vList5"/>
    <dgm:cxn modelId="{83F25F21-4985-4CD4-9C83-96E419BB0B23}" type="presParOf" srcId="{CBB719A3-638C-41E0-B0EC-B22FA0508898}" destId="{8DCDF6EC-DA1E-4BFB-B25A-DFA57323B4B5}" srcOrd="3" destOrd="0" presId="urn:microsoft.com/office/officeart/2005/8/layout/vList5"/>
    <dgm:cxn modelId="{2FE575D6-8F7A-45D6-8E4A-0358CC66F38A}" type="presParOf" srcId="{CBB719A3-638C-41E0-B0EC-B22FA0508898}" destId="{3F2BB2C1-5788-46C7-BBC7-A198D39677C4}" srcOrd="4" destOrd="0" presId="urn:microsoft.com/office/officeart/2005/8/layout/vList5"/>
    <dgm:cxn modelId="{0414AFBA-FE48-451A-83EA-8CEEA38B13DE}" type="presParOf" srcId="{3F2BB2C1-5788-46C7-BBC7-A198D39677C4}" destId="{F3A1F871-519C-4E76-89EE-B8DB3D0BD125}" srcOrd="0" destOrd="4" presId="urn:microsoft.com/office/officeart/2005/8/layout/vList5"/>
    <dgm:cxn modelId="{B446CD00-DF80-4C04-A816-14433183D5FE}" type="presOf" srcId="{0C7614AF-FE1B-474B-8B3D-B1D06ACF75F6}" destId="{F3A1F871-519C-4E76-89EE-B8DB3D0BD125}" srcOrd="0" destOrd="0" presId="urn:microsoft.com/office/officeart/2005/8/layout/vList5"/>
    <dgm:cxn modelId="{A3141892-D26C-4C9E-8636-3D7D24A7C1FC}" type="presParOf" srcId="{3F2BB2C1-5788-46C7-BBC7-A198D39677C4}" destId="{F00652BC-5530-4BD7-A5E2-D7101737A3B5}" srcOrd="1" destOrd="4" presId="urn:microsoft.com/office/officeart/2005/8/layout/vList5"/>
    <dgm:cxn modelId="{65A164AC-AA8F-4F75-A8A2-00DD87BB5DDC}" type="presOf" srcId="{1595198B-D222-4BF8-83BF-0D3CA5996A3E}" destId="{F00652BC-5530-4BD7-A5E2-D7101737A3B5}" srcOrd="0" destOrd="0" presId="urn:microsoft.com/office/officeart/2005/8/layout/vList5"/>
    <dgm:cxn modelId="{980B177F-0544-437A-8F09-8665B7CC93BC}" type="presOf" srcId="{89665C68-DC3D-4A59-A94F-71560A7E01F2}" destId="{F00652BC-5530-4BD7-A5E2-D7101737A3B5}" srcOrd="0" destOrd="1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6622415" cy="5164455"/>
        <a:chOff x="0" y="0"/>
        <a:chExt cx="6622415" cy="5164455"/>
      </a:xfrm>
    </dsp:grpSpPr>
    <dsp:sp modelId="{D76AE918-ABC8-47B8-8DD8-96F195BFB5B5}">
      <dsp:nvSpPr>
        <dsp:cNvPr id="4" name="同侧圆角矩形 3"/>
        <dsp:cNvSpPr/>
      </dsp:nvSpPr>
      <dsp:spPr bwMode="white">
        <a:xfrm rot="5400000">
          <a:off x="3836861" y="-1286196"/>
          <a:ext cx="1332763" cy="4238346"/>
        </a:xfrm>
        <a:prstGeom prst="round2SameRect">
          <a:avLst/>
        </a:prstGeom>
      </dsp:spPr>
      <dsp:style>
        <a:lnRef idx="2">
          <a:schemeClr val="accent4">
            <a:alpha val="90000"/>
          </a:schemeClr>
        </a:lnRef>
        <a:fillRef idx="1">
          <a:schemeClr val="l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vert="horz" wrap="square" lIns="685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800">
              <a:solidFill>
                <a:schemeClr val="dk1"/>
              </a:solidFill>
            </a:rPr>
            <a:t>协助技术产品的研发工作，配合团队完成相关任务。</a:t>
          </a:r>
          <a:endParaRPr lang="zh-CN" altLang="en-US" sz="1800">
            <a:solidFill>
              <a:schemeClr val="dk1"/>
            </a:solidFill>
          </a:endParaRPr>
        </a:p>
      </dsp:txBody>
      <dsp:txXfrm rot="5400000">
        <a:off x="3836861" y="-1286196"/>
        <a:ext cx="1332763" cy="4238346"/>
      </dsp:txXfrm>
    </dsp:sp>
    <dsp:sp modelId="{BD6C8DA9-0F3A-464E-ACD2-6660B6C6E5C4}">
      <dsp:nvSpPr>
        <dsp:cNvPr id="3" name="圆角矩形 2"/>
        <dsp:cNvSpPr/>
      </dsp:nvSpPr>
      <dsp:spPr bwMode="white">
        <a:xfrm>
          <a:off x="0" y="0"/>
          <a:ext cx="2384069" cy="1665953"/>
        </a:xfrm>
        <a:prstGeom prst="roundRect">
          <a:avLst/>
        </a:prstGeom>
      </dsp:spPr>
      <dsp:style>
        <a:lnRef idx="2">
          <a:schemeClr val="accent4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68580" tIns="34290" rIns="68580" bIns="3429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>
              <a:solidFill>
                <a:schemeClr val="dk1"/>
              </a:solidFill>
            </a:rPr>
            <a:t>软件工程师助理  </a:t>
          </a:r>
          <a:endParaRPr lang="zh-CN" altLang="en-US" sz="1800">
            <a:solidFill>
              <a:schemeClr val="dk1"/>
            </a:solidFill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>
              <a:solidFill>
                <a:schemeClr val="dk1"/>
              </a:solidFill>
            </a:rPr>
            <a:t>10人  4000-5000/月</a:t>
          </a:r>
          <a:endParaRPr lang="zh-CN" altLang="en-US" sz="1800">
            <a:solidFill>
              <a:schemeClr val="dk1"/>
            </a:solidFill>
          </a:endParaRPr>
        </a:p>
      </dsp:txBody>
      <dsp:txXfrm>
        <a:off x="0" y="0"/>
        <a:ext cx="2384069" cy="1665953"/>
      </dsp:txXfrm>
    </dsp:sp>
    <dsp:sp modelId="{B1799245-8A88-4DFD-8913-C5C978690807}">
      <dsp:nvSpPr>
        <dsp:cNvPr id="6" name="同侧圆角矩形 5"/>
        <dsp:cNvSpPr/>
      </dsp:nvSpPr>
      <dsp:spPr bwMode="white">
        <a:xfrm rot="5400000">
          <a:off x="3836861" y="463055"/>
          <a:ext cx="1332763" cy="4238346"/>
        </a:xfrm>
        <a:prstGeom prst="round2SameRect">
          <a:avLst/>
        </a:prstGeom>
      </dsp:spPr>
      <dsp:style>
        <a:lnRef idx="2">
          <a:schemeClr val="accent4">
            <a:alpha val="90000"/>
          </a:schemeClr>
        </a:lnRef>
        <a:fillRef idx="1">
          <a:schemeClr val="l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vert="horz" wrap="square" lIns="685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800">
              <a:solidFill>
                <a:schemeClr val="dk1"/>
              </a:solidFill>
            </a:rPr>
            <a:t>完成气相分子吸收光谱法、流动注射-水杨酸分光光度法、流动注射-钼酸铵分光光度法、流动注射-盐酸萘乙二胺分光光度法等实验，并获取标准液样本；</a:t>
          </a:r>
          <a:endParaRPr lang="zh-CN" altLang="en-US" sz="1800">
            <a:solidFill>
              <a:schemeClr val="dk1"/>
            </a:solidFill>
          </a:endParaRPr>
        </a:p>
      </dsp:txBody>
      <dsp:txXfrm rot="5400000">
        <a:off x="3836861" y="463055"/>
        <a:ext cx="1332763" cy="4238346"/>
      </dsp:txXfrm>
    </dsp:sp>
    <dsp:sp modelId="{F8FCFA27-1E37-47F3-819F-CCC620DE8027}">
      <dsp:nvSpPr>
        <dsp:cNvPr id="5" name="圆角矩形 4"/>
        <dsp:cNvSpPr/>
      </dsp:nvSpPr>
      <dsp:spPr bwMode="white">
        <a:xfrm>
          <a:off x="0" y="1749251"/>
          <a:ext cx="2384069" cy="1665953"/>
        </a:xfrm>
        <a:prstGeom prst="roundRect">
          <a:avLst/>
        </a:prstGeom>
      </dsp:spPr>
      <dsp:style>
        <a:lnRef idx="2">
          <a:schemeClr val="accent4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68580" tIns="34290" rIns="68580" bIns="3429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>
              <a:solidFill>
                <a:schemeClr val="dk1"/>
              </a:solidFill>
            </a:rPr>
            <a:t>应用化学或分析化学专业人员 </a:t>
          </a:r>
          <a:endParaRPr lang="zh-CN" altLang="en-US" sz="1800">
            <a:solidFill>
              <a:schemeClr val="dk1"/>
            </a:solidFill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>
              <a:solidFill>
                <a:schemeClr val="dk1"/>
              </a:solidFill>
            </a:rPr>
            <a:t>5人 6000-8000/月</a:t>
          </a:r>
          <a:endParaRPr lang="zh-CN" altLang="en-US" sz="1800">
            <a:solidFill>
              <a:schemeClr val="dk1"/>
            </a:solidFill>
          </a:endParaRPr>
        </a:p>
      </dsp:txBody>
      <dsp:txXfrm>
        <a:off x="0" y="1749251"/>
        <a:ext cx="2384069" cy="1665953"/>
      </dsp:txXfrm>
    </dsp:sp>
    <dsp:sp modelId="{F00652BC-5530-4BD7-A5E2-D7101737A3B5}">
      <dsp:nvSpPr>
        <dsp:cNvPr id="8" name="同侧圆角矩形 7"/>
        <dsp:cNvSpPr/>
      </dsp:nvSpPr>
      <dsp:spPr bwMode="white">
        <a:xfrm rot="5400000">
          <a:off x="3836861" y="2212306"/>
          <a:ext cx="1332763" cy="4238346"/>
        </a:xfrm>
        <a:prstGeom prst="round2SameRect">
          <a:avLst/>
        </a:prstGeom>
      </dsp:spPr>
      <dsp:style>
        <a:lnRef idx="2">
          <a:schemeClr val="accent4">
            <a:alpha val="90000"/>
          </a:schemeClr>
        </a:lnRef>
        <a:fillRef idx="1">
          <a:schemeClr val="l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rot="-5400000" vert="horz" wrap="square" lIns="68580" tIns="34290" rIns="68580" bIns="34290" anchor="ctr"/>
        <a:lstStyle>
          <a:lvl1pPr algn="l">
            <a:defRPr sz="6500"/>
          </a:lvl1pPr>
          <a:lvl2pPr marL="285750" indent="-285750" algn="l">
            <a:defRPr sz="6500"/>
          </a:lvl2pPr>
          <a:lvl3pPr marL="571500" indent="-285750" algn="l">
            <a:defRPr sz="6500"/>
          </a:lvl3pPr>
          <a:lvl4pPr marL="857250" indent="-285750" algn="l">
            <a:defRPr sz="6500"/>
          </a:lvl4pPr>
          <a:lvl5pPr marL="1143000" indent="-285750" algn="l">
            <a:defRPr sz="6500"/>
          </a:lvl5pPr>
          <a:lvl6pPr marL="1428750" indent="-285750" algn="l">
            <a:defRPr sz="6500"/>
          </a:lvl6pPr>
          <a:lvl7pPr marL="1714500" indent="-285750" algn="l">
            <a:defRPr sz="6500"/>
          </a:lvl7pPr>
          <a:lvl8pPr marL="2000250" indent="-285750" algn="l">
            <a:defRPr sz="6500"/>
          </a:lvl8pPr>
          <a:lvl9pPr marL="2286000" indent="-285750" algn="l">
            <a:defRPr sz="6500"/>
          </a:lvl9pPr>
        </a:lstStyle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zh-CN" altLang="en-US" sz="1800">
              <a:solidFill>
                <a:schemeClr val="dk1"/>
              </a:solidFill>
            </a:rPr>
            <a:t>完成上述反应的设备及过程设计，与嵌入式工程师对接实现自动反应过程。</a:t>
          </a:r>
          <a:endParaRPr lang="zh-CN" altLang="en-US" sz="1800">
            <a:solidFill>
              <a:schemeClr val="dk1"/>
            </a:solidFill>
          </a:endParaRPr>
        </a:p>
        <a:p>
          <a:pPr marL="171450" lvl="1" indent="-17145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zh-CN" altLang="en-US" sz="1800">
            <a:solidFill>
              <a:schemeClr val="dk1"/>
            </a:solidFill>
          </a:endParaRPr>
        </a:p>
      </dsp:txBody>
      <dsp:txXfrm rot="5400000">
        <a:off x="3836861" y="2212306"/>
        <a:ext cx="1332763" cy="4238346"/>
      </dsp:txXfrm>
    </dsp:sp>
    <dsp:sp modelId="{F3A1F871-519C-4E76-89EE-B8DB3D0BD125}">
      <dsp:nvSpPr>
        <dsp:cNvPr id="7" name="圆角矩形 6"/>
        <dsp:cNvSpPr/>
      </dsp:nvSpPr>
      <dsp:spPr bwMode="white">
        <a:xfrm>
          <a:off x="0" y="3498502"/>
          <a:ext cx="2384069" cy="1665953"/>
        </a:xfrm>
        <a:prstGeom prst="roundRect">
          <a:avLst/>
        </a:prstGeom>
      </dsp:spPr>
      <dsp:style>
        <a:lnRef idx="2">
          <a:schemeClr val="accent4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68580" tIns="34290" rIns="68580" bIns="3429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>
              <a:solidFill>
                <a:schemeClr val="dk1"/>
              </a:solidFill>
            </a:rPr>
            <a:t>工业设计人员</a:t>
          </a:r>
          <a:endParaRPr lang="zh-CN" altLang="en-US" sz="1800">
            <a:solidFill>
              <a:schemeClr val="dk1"/>
            </a:solidFill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>
              <a:solidFill>
                <a:schemeClr val="dk1"/>
              </a:solidFill>
            </a:rPr>
            <a:t> 5人   6000</a:t>
          </a:r>
          <a:r>
            <a:rPr lang="en-US" altLang="zh-CN" sz="1800">
              <a:solidFill>
                <a:schemeClr val="dk1"/>
              </a:solidFill>
            </a:rPr>
            <a:t>-</a:t>
          </a:r>
          <a:r>
            <a:rPr lang="zh-CN" altLang="en-US" sz="1800">
              <a:solidFill>
                <a:schemeClr val="dk1"/>
              </a:solidFill>
            </a:rPr>
            <a:t>8000/月</a:t>
          </a:r>
          <a:endParaRPr lang="zh-CN" altLang="en-US" sz="1800">
            <a:solidFill>
              <a:schemeClr val="dk1"/>
            </a:solidFill>
          </a:endParaRPr>
        </a:p>
      </dsp:txBody>
      <dsp:txXfrm>
        <a:off x="0" y="3498502"/>
        <a:ext cx="2384069" cy="1665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type="round2SameRect" r:blip="" rot="90">
                    <dgm:adjLst/>
                  </dgm:shape>
                </dgm:if>
                <dgm:else name="Name12">
                  <dgm:shape xmlns:r="http://schemas.openxmlformats.org/officeDocument/2006/relationships" type="round2SameRect" r:blip="" rot="-90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2F923-1E60-43D8-9230-6D537DB59E3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54D2F-6B4E-4664-9434-C6D6CA9376A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/>
              <a:t>wps</a:t>
            </a:r>
            <a:r>
              <a:rPr lang="zh-CN" altLang="en-US" dirty="0"/>
              <a:t>稻壳儿佳誉设计原创链接：</a:t>
            </a:r>
            <a:r>
              <a:rPr lang="en-US" altLang="zh-CN" dirty="0"/>
              <a:t>http://chn.docer.com/works?userid=219874625_7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54D2F-6B4E-4664-9434-C6D6CA9376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/>
              <a:t>wps</a:t>
            </a:r>
            <a:r>
              <a:rPr lang="zh-CN" altLang="en-US" dirty="0"/>
              <a:t>稻壳儿佳誉设计原创链接：</a:t>
            </a:r>
            <a:r>
              <a:rPr lang="en-US" altLang="zh-CN" dirty="0"/>
              <a:t>http://chn.docer.com/works?userid=219874625_7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54D2F-6B4E-4664-9434-C6D6CA9376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/>
              <a:t>wps</a:t>
            </a:r>
            <a:r>
              <a:rPr lang="zh-CN" altLang="en-US" dirty="0"/>
              <a:t>稻壳儿佳誉设计原创链接：</a:t>
            </a:r>
            <a:r>
              <a:rPr lang="en-US" altLang="zh-CN" dirty="0"/>
              <a:t>http://chn.docer.com/works?userid=219874625_7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54D2F-6B4E-4664-9434-C6D6CA9376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/>
              <a:t>wps</a:t>
            </a:r>
            <a:r>
              <a:rPr lang="zh-CN" altLang="en-US" dirty="0"/>
              <a:t>稻壳儿佳誉设计原创链接：</a:t>
            </a:r>
            <a:r>
              <a:rPr lang="en-US" altLang="zh-CN" dirty="0"/>
              <a:t>http://chn.docer.com/works?userid=219874625_7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454D2F-6B4E-4664-9434-C6D6CA9376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8C12-CAD1-41A5-9E56-662319D713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EF880-7710-4E5E-A339-119E6F840C5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0">
        <p:fade/>
      </p:transition>
    </mc:Choice>
    <mc:Fallback>
      <p:transition spd="med" advClick="0" advTm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1" y="2130427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1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6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5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4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77" y="6356746"/>
            <a:ext cx="2845151" cy="3657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67A1-5C53-42BD-AB2C-709FEF61F26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363" y="6356746"/>
            <a:ext cx="3861276" cy="3657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174" y="6356746"/>
            <a:ext cx="2845151" cy="3657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A80EFF5-4C64-44AF-903C-4654B01C43E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77" y="275464"/>
            <a:ext cx="10972648" cy="1142498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>
          <a:xfrm>
            <a:off x="609677" y="6356746"/>
            <a:ext cx="2845151" cy="3657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73E08-A71B-4FDC-B054-E26753AAFF0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363" y="6356746"/>
            <a:ext cx="3861276" cy="3657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174" y="6356746"/>
            <a:ext cx="2845151" cy="3657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C93CDD0-E3EC-4FB5-9135-935862A1CC9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图片占位符 8"/>
          <p:cNvSpPr>
            <a:spLocks noGrp="1"/>
          </p:cNvSpPr>
          <p:nvPr>
            <p:ph type="pic" sz="quarter" idx="10"/>
          </p:nvPr>
        </p:nvSpPr>
        <p:spPr>
          <a:xfrm>
            <a:off x="950384" y="1927412"/>
            <a:ext cx="3172883" cy="4257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1865">
                <a:solidFill>
                  <a:schemeClr val="bg1"/>
                </a:solidFill>
              </a:defRPr>
            </a:lvl1pPr>
          </a:lstStyle>
          <a:p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144498" y="161467"/>
            <a:ext cx="11903004" cy="6535068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970992"/>
            <a:ext cx="12192001" cy="5887008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C227-3E6F-4078-BB08-2654D0AE05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7EB-AB73-4860-A1B1-B2B84940B1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3B3C4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四项目录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FB4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容页_1">
    <p:bg>
      <p:bgPr>
        <a:pattFill prst="dotGrid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1999" cy="6858000"/>
          </a:xfrm>
          <a:prstGeom prst="rect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520" y="2130426"/>
            <a:ext cx="10362962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9039" y="3886200"/>
            <a:ext cx="8533924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80" y="274638"/>
            <a:ext cx="10972641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80" y="1600201"/>
            <a:ext cx="1097264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738" y="4406901"/>
            <a:ext cx="1036296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738" y="2906713"/>
            <a:ext cx="1036296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6C227-3E6F-4078-BB08-2654D0AE05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27EB-AB73-4860-A1B1-B2B84940B1D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80" y="274638"/>
            <a:ext cx="10972641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80" y="1600201"/>
            <a:ext cx="5409317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416" y="1600201"/>
            <a:ext cx="5410904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80" y="274638"/>
            <a:ext cx="1097264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79" y="1535113"/>
            <a:ext cx="53870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79" y="2174875"/>
            <a:ext cx="5387089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645" y="1535113"/>
            <a:ext cx="538867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645" y="2174875"/>
            <a:ext cx="5388676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80" y="274638"/>
            <a:ext cx="10972641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80" y="273050"/>
            <a:ext cx="4010547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296" y="273051"/>
            <a:ext cx="6816025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80" y="1435101"/>
            <a:ext cx="4010547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99" y="4800600"/>
            <a:ext cx="731615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99" y="612775"/>
            <a:ext cx="7316152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99" y="5367338"/>
            <a:ext cx="7316152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80" y="274638"/>
            <a:ext cx="10972641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80" y="1600201"/>
            <a:ext cx="1097264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40351" y="274639"/>
            <a:ext cx="274197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79" y="274639"/>
            <a:ext cx="8078252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8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36EC894D-09CB-4DE7-A121-44A8E704B94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6143" y="6356351"/>
            <a:ext cx="3859715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150" y="6356351"/>
            <a:ext cx="2845170" cy="365125"/>
          </a:xfrm>
          <a:prstGeom prst="rect">
            <a:avLst/>
          </a:prstGeom>
        </p:spPr>
        <p:txBody>
          <a:bodyPr/>
          <a:lstStyle/>
          <a:p>
            <a:fld id="{FAB2F72D-0145-4728-BBF6-AFA599DFD9D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Placeholder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2336801" y="482600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2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352800" y="951921"/>
            <a:ext cx="5486400" cy="267662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6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6565" indent="0">
              <a:buNone/>
              <a:defRPr sz="1200"/>
            </a:lvl8pPr>
            <a:lvl9pPr marL="4876165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2336801" y="482600"/>
            <a:ext cx="7518400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ctr">
              <a:defRPr sz="32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352800" y="951921"/>
            <a:ext cx="5486400" cy="267662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6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6565" indent="0">
              <a:buNone/>
              <a:defRPr sz="1200"/>
            </a:lvl8pPr>
            <a:lvl9pPr marL="4876165" indent="0">
              <a:buNone/>
              <a:defRPr sz="1200"/>
            </a:lvl9pPr>
          </a:lstStyle>
          <a:p>
            <a:pPr lvl="0"/>
            <a:r>
              <a:rPr lang="en-US" dirty="0"/>
              <a:t>Subtext Goes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0.xml"/><Relationship Id="rId7" Type="http://schemas.openxmlformats.org/officeDocument/2006/relationships/slideLayout" Target="../slideLayouts/slideLayout9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8" Type="http://schemas.openxmlformats.org/officeDocument/2006/relationships/theme" Target="../theme/theme2.xml"/><Relationship Id="rId17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7" Type="http://schemas.openxmlformats.org/officeDocument/2006/relationships/theme" Target="../theme/theme4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4" Type="http://schemas.openxmlformats.org/officeDocument/2006/relationships/slideLayout" Target="../slideLayouts/slideLayout34.xml"/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5.xml"/><Relationship Id="rId8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647" r="18448" b="3537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389" y="365780"/>
            <a:ext cx="10515224" cy="132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389" y="1825890"/>
            <a:ext cx="10515224" cy="4351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389" y="6356747"/>
            <a:ext cx="2742447" cy="364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6C227-3E6F-4078-BB08-2654D0AE05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413" y="6356747"/>
            <a:ext cx="4115176" cy="364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1166" y="6356747"/>
            <a:ext cx="2742447" cy="364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427EB-AB73-4860-A1B1-B2B84940B1D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</p:sldLayoutIdLst>
  <p:txStyles>
    <p:titleStyle>
      <a:lvl1pPr algn="l" defTabSz="866775" rtl="0" eaLnBrk="1" latinLnBrk="0" hangingPunct="1">
        <a:lnSpc>
          <a:spcPct val="90000"/>
        </a:lnSpc>
        <a:spcBef>
          <a:spcPct val="0"/>
        </a:spcBef>
        <a:buNone/>
        <a:defRPr sz="41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535" indent="-216535" algn="l" defTabSz="866775" rtl="0" eaLnBrk="1" latinLnBrk="0" hangingPunct="1">
        <a:lnSpc>
          <a:spcPct val="90000"/>
        </a:lnSpc>
        <a:spcBef>
          <a:spcPts val="950"/>
        </a:spcBef>
        <a:buFont typeface="Arial" panose="020B0604020202020204" pitchFamily="34" charset="0"/>
        <a:buChar char="•"/>
        <a:defRPr sz="2655" kern="1200">
          <a:solidFill>
            <a:schemeClr val="tx1"/>
          </a:solidFill>
          <a:latin typeface="+mn-lt"/>
          <a:ea typeface="+mn-ea"/>
          <a:cs typeface="+mn-cs"/>
        </a:defRPr>
      </a:lvl1pPr>
      <a:lvl2pPr marL="65024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2pPr>
      <a:lvl3pPr marL="1083945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895" kern="1200">
          <a:solidFill>
            <a:schemeClr val="tx1"/>
          </a:solidFill>
          <a:latin typeface="+mn-lt"/>
          <a:ea typeface="+mn-ea"/>
          <a:cs typeface="+mn-cs"/>
        </a:defRPr>
      </a:lvl3pPr>
      <a:lvl4pPr marL="1517015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4pPr>
      <a:lvl5pPr marL="195072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5pPr>
      <a:lvl6pPr marL="238379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6pPr>
      <a:lvl7pPr marL="2817495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8pPr>
      <a:lvl9pPr marL="3684270" indent="-216535" algn="l" defTabSz="866775" rtl="0" eaLnBrk="1" latinLnBrk="0" hangingPunct="1">
        <a:lnSpc>
          <a:spcPct val="90000"/>
        </a:lnSpc>
        <a:spcBef>
          <a:spcPts val="47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1pPr>
      <a:lvl2pPr marL="433705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66775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3pPr>
      <a:lvl4pPr marL="1300480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4pPr>
      <a:lvl5pPr marL="1734185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5pPr>
      <a:lvl6pPr marL="2167255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6pPr>
      <a:lvl7pPr marL="2600960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7pPr>
      <a:lvl8pPr marL="3034030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8pPr>
      <a:lvl9pPr marL="3467735" algn="l" defTabSz="866775" rtl="0" eaLnBrk="1" latinLnBrk="0" hangingPunct="1">
        <a:defRPr sz="17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FFFF"/>
            </a:gs>
            <a:gs pos="100000">
              <a:srgbClr val="E7E7E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ECFE5-95DF-455C-839C-8976732A2BD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4B862-539C-478D-866A-B8EF22731302}" type="slidenum">
              <a:rPr lang="zh-CN" altLang="en-US" smtClean="0"/>
            </a:fld>
            <a:endParaRPr lang="zh-CN" altLang="en-US"/>
          </a:p>
        </p:txBody>
      </p:sp>
      <p:sp>
        <p:nvSpPr>
          <p:cNvPr id="7" name="箭头: 五边形 6"/>
          <p:cNvSpPr/>
          <p:nvPr userDrawn="1"/>
        </p:nvSpPr>
        <p:spPr bwMode="auto">
          <a:xfrm>
            <a:off x="0" y="331914"/>
            <a:ext cx="955040" cy="511367"/>
          </a:xfrm>
          <a:prstGeom prst="homePlate">
            <a:avLst>
              <a:gd name="adj" fmla="val 36000"/>
            </a:avLst>
          </a:prstGeom>
          <a:solidFill>
            <a:srgbClr val="A57331"/>
          </a:solidFill>
          <a:ln>
            <a:noFill/>
          </a:ln>
        </p:spPr>
        <p:txBody>
          <a:bodyPr rtlCol="0" anchor="ctr"/>
          <a:lstStyle/>
          <a:p>
            <a:pPr algn="ctr" eaLnBrk="1" hangingPunct="1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 bwMode="auto">
          <a:xfrm>
            <a:off x="1" y="331914"/>
            <a:ext cx="174172" cy="511367"/>
          </a:xfrm>
          <a:prstGeom prst="rect">
            <a:avLst/>
          </a:prstGeom>
          <a:solidFill>
            <a:srgbClr val="85503C"/>
          </a:solidFill>
          <a:ln>
            <a:noFill/>
          </a:ln>
        </p:spPr>
        <p:txBody>
          <a:bodyPr rtlCol="0" anchor="ctr"/>
          <a:lstStyle/>
          <a:p>
            <a:pPr algn="ctr" eaLnBrk="1" hangingPunct="1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 rot="10800000">
            <a:off x="-6899" y="-10666"/>
            <a:ext cx="12198898" cy="6868666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48000">
                <a:schemeClr val="bg1">
                  <a:lumMod val="9500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11959674" y="5445224"/>
            <a:ext cx="246842" cy="72008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11959674" y="6165304"/>
            <a:ext cx="246842" cy="7200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349125" y="764704"/>
            <a:ext cx="11450763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  <a:effectLst>
            <a:outerShdw dist="25400" dir="5400000" algn="t" rotWithShape="0">
              <a:schemeClr val="bg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 userDrawn="1"/>
        </p:nvSpPr>
        <p:spPr>
          <a:xfrm>
            <a:off x="313611" y="168029"/>
            <a:ext cx="246842" cy="24681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560453" y="414839"/>
            <a:ext cx="246842" cy="246810"/>
          </a:xfrm>
          <a:prstGeom prst="rect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wps稻壳儿佳誉设计原创链接：http://chn.docer.com/works?userid=219874625_7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2" r="2222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wps稻壳儿佳誉设计原创链接：http://chn.docer.com/works?userid=219874625_7_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16" b="40758"/>
          <a:stretch>
            <a:fillRect/>
          </a:stretch>
        </p:blipFill>
        <p:spPr>
          <a:xfrm>
            <a:off x="2338341" y="365035"/>
            <a:ext cx="7199085" cy="3628571"/>
          </a:xfrm>
          <a:custGeom>
            <a:avLst/>
            <a:gdLst>
              <a:gd name="connsiteX0" fmla="*/ 0 w 7199085"/>
              <a:gd name="connsiteY0" fmla="*/ 0 h 3628571"/>
              <a:gd name="connsiteX1" fmla="*/ 7199085 w 7199085"/>
              <a:gd name="connsiteY1" fmla="*/ 0 h 3628571"/>
              <a:gd name="connsiteX2" fmla="*/ 7199085 w 7199085"/>
              <a:gd name="connsiteY2" fmla="*/ 3628571 h 3628571"/>
              <a:gd name="connsiteX3" fmla="*/ 0 w 7199085"/>
              <a:gd name="connsiteY3" fmla="*/ 3628571 h 3628571"/>
              <a:gd name="connsiteX4" fmla="*/ 0 w 7199085"/>
              <a:gd name="connsiteY4" fmla="*/ 1819124 h 3628571"/>
              <a:gd name="connsiteX5" fmla="*/ 174171 w 7199085"/>
              <a:gd name="connsiteY5" fmla="*/ 2119085 h 3628571"/>
              <a:gd name="connsiteX6" fmla="*/ 304800 w 7199085"/>
              <a:gd name="connsiteY6" fmla="*/ 2249713 h 3628571"/>
              <a:gd name="connsiteX7" fmla="*/ 1103086 w 7199085"/>
              <a:gd name="connsiteY7" fmla="*/ 2061028 h 3628571"/>
              <a:gd name="connsiteX8" fmla="*/ 1016000 w 7199085"/>
              <a:gd name="connsiteY8" fmla="*/ 1828799 h 3628571"/>
              <a:gd name="connsiteX9" fmla="*/ 972457 w 7199085"/>
              <a:gd name="connsiteY9" fmla="*/ 1553028 h 3628571"/>
              <a:gd name="connsiteX10" fmla="*/ 1306286 w 7199085"/>
              <a:gd name="connsiteY10" fmla="*/ 1349828 h 3628571"/>
              <a:gd name="connsiteX11" fmla="*/ 1422400 w 7199085"/>
              <a:gd name="connsiteY11" fmla="*/ 1117599 h 3628571"/>
              <a:gd name="connsiteX12" fmla="*/ 1335314 w 7199085"/>
              <a:gd name="connsiteY12" fmla="*/ 870856 h 3628571"/>
              <a:gd name="connsiteX13" fmla="*/ 885371 w 7199085"/>
              <a:gd name="connsiteY13" fmla="*/ 478971 h 3628571"/>
              <a:gd name="connsiteX14" fmla="*/ 609600 w 7199085"/>
              <a:gd name="connsiteY14" fmla="*/ 493485 h 3628571"/>
              <a:gd name="connsiteX15" fmla="*/ 580571 w 7199085"/>
              <a:gd name="connsiteY15" fmla="*/ 725713 h 3628571"/>
              <a:gd name="connsiteX16" fmla="*/ 0 w 7199085"/>
              <a:gd name="connsiteY16" fmla="*/ 1546086 h 362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199085" h="3628571">
                <a:moveTo>
                  <a:pt x="0" y="0"/>
                </a:moveTo>
                <a:lnTo>
                  <a:pt x="7199085" y="0"/>
                </a:lnTo>
                <a:lnTo>
                  <a:pt x="7199085" y="3628571"/>
                </a:lnTo>
                <a:lnTo>
                  <a:pt x="0" y="3628571"/>
                </a:lnTo>
                <a:lnTo>
                  <a:pt x="0" y="1819124"/>
                </a:lnTo>
                <a:lnTo>
                  <a:pt x="174171" y="2119085"/>
                </a:lnTo>
                <a:cubicBezTo>
                  <a:pt x="211687" y="2194112"/>
                  <a:pt x="180544" y="2140989"/>
                  <a:pt x="304800" y="2249713"/>
                </a:cubicBezTo>
                <a:lnTo>
                  <a:pt x="1103086" y="2061028"/>
                </a:lnTo>
                <a:lnTo>
                  <a:pt x="1016000" y="1828799"/>
                </a:lnTo>
                <a:lnTo>
                  <a:pt x="972457" y="1553028"/>
                </a:lnTo>
                <a:lnTo>
                  <a:pt x="1306286" y="1349828"/>
                </a:lnTo>
                <a:lnTo>
                  <a:pt x="1422400" y="1117599"/>
                </a:lnTo>
                <a:lnTo>
                  <a:pt x="1335314" y="870856"/>
                </a:lnTo>
                <a:lnTo>
                  <a:pt x="885371" y="478971"/>
                </a:lnTo>
                <a:cubicBezTo>
                  <a:pt x="725513" y="478971"/>
                  <a:pt x="817521" y="476159"/>
                  <a:pt x="609600" y="493485"/>
                </a:cubicBezTo>
                <a:lnTo>
                  <a:pt x="580571" y="725713"/>
                </a:lnTo>
                <a:lnTo>
                  <a:pt x="0" y="1546086"/>
                </a:lnTo>
                <a:close/>
              </a:path>
            </a:pathLst>
          </a:custGeom>
        </p:spPr>
      </p:pic>
      <p:sp>
        <p:nvSpPr>
          <p:cNvPr id="14" name="wps稻壳儿佳誉设计原创链接：http://chn.docer.com/works?userid=219874625_7_4"/>
          <p:cNvSpPr>
            <a:spLocks noChangeArrowheads="1"/>
          </p:cNvSpPr>
          <p:nvPr/>
        </p:nvSpPr>
        <p:spPr bwMode="auto">
          <a:xfrm>
            <a:off x="3939085" y="9522352"/>
            <a:ext cx="43875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 algn="ctr">
              <a:buNone/>
            </a:pPr>
            <a:r>
              <a:rPr lang="en-US" altLang="zh-CN" sz="2000" spc="300" dirty="0">
                <a:solidFill>
                  <a:srgbClr val="1FB4C2"/>
                </a:solidFill>
                <a:latin typeface="+mn-lt"/>
                <a:ea typeface="+mn-ea"/>
                <a:cs typeface="+mn-ea"/>
                <a:sym typeface="+mn-lt"/>
              </a:rPr>
              <a:t>DESIGNED BY:</a:t>
            </a:r>
            <a:endParaRPr lang="en-US" altLang="zh-CN" sz="2000" spc="300" dirty="0">
              <a:solidFill>
                <a:srgbClr val="1FB4C2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13735" y="4163695"/>
            <a:ext cx="6381115" cy="6508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2800" b="1" kern="0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江 苏 意 渊 校 招 宣 讲</a:t>
            </a:r>
            <a:endParaRPr lang="zh-CN" altLang="en-US" sz="2800" b="1" kern="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86" name="wps稻壳儿佳誉设计原创链接：http://chn.docer.com/works?userid=219874625_7_1"/>
          <p:cNvGrpSpPr/>
          <p:nvPr/>
        </p:nvGrpSpPr>
        <p:grpSpPr>
          <a:xfrm>
            <a:off x="-1" y="179783"/>
            <a:ext cx="3381829" cy="918273"/>
            <a:chOff x="0" y="179784"/>
            <a:chExt cx="2844186" cy="772286"/>
          </a:xfrm>
        </p:grpSpPr>
        <p:cxnSp>
          <p:nvCxnSpPr>
            <p:cNvPr id="87" name="直接连接符 86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EA61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文本框 87"/>
            <p:cNvSpPr txBox="1"/>
            <p:nvPr/>
          </p:nvSpPr>
          <p:spPr>
            <a:xfrm>
              <a:off x="537700" y="179784"/>
              <a:ext cx="2231699" cy="490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/>
              <a:r>
                <a:rPr lang="zh-CN" altLang="en-US" sz="3200" b="1">
                  <a:solidFill>
                    <a:srgbClr val="EA6103"/>
                  </a:solidFill>
                  <a:cs typeface="+mn-ea"/>
                  <a:sym typeface="+mn-lt"/>
                </a:rPr>
                <a:t>招聘岗位</a:t>
              </a:r>
              <a:endParaRPr lang="zh-CN" altLang="en-US" sz="3200" b="1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  <p:sp>
          <p:nvSpPr>
            <p:cNvPr id="89" name="文本框 88"/>
            <p:cNvSpPr txBox="1"/>
            <p:nvPr/>
          </p:nvSpPr>
          <p:spPr>
            <a:xfrm>
              <a:off x="232573" y="644293"/>
              <a:ext cx="2611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r"/>
              <a:r>
                <a:rPr lang="en-US" altLang="zh-CN" sz="1400" spc="800" dirty="0">
                  <a:solidFill>
                    <a:srgbClr val="EA6103"/>
                  </a:solidFill>
                  <a:cs typeface="+mn-ea"/>
                  <a:sym typeface="+mn-lt"/>
                </a:rPr>
                <a:t>CHAPTER ONE</a:t>
              </a:r>
              <a:endParaRPr lang="zh-CN" altLang="en-US" sz="1400" spc="800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</p:grpSp>
      <p:graphicFrame>
        <p:nvGraphicFramePr>
          <p:cNvPr id="4" name="图示 3"/>
          <p:cNvGraphicFramePr/>
          <p:nvPr/>
        </p:nvGraphicFramePr>
        <p:xfrm>
          <a:off x="276225" y="1414780"/>
          <a:ext cx="6622415" cy="5164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8" name="圆角矩形 7"/>
          <p:cNvSpPr/>
          <p:nvPr/>
        </p:nvSpPr>
        <p:spPr>
          <a:xfrm>
            <a:off x="7204075" y="1414780"/>
            <a:ext cx="4874895" cy="5161915"/>
          </a:xfrm>
          <a:prstGeom prst="roundRect">
            <a:avLst/>
          </a:prstGeom>
          <a:solidFill>
            <a:sysClr val="window" lastClr="FFFFFF">
              <a:lumMod val="95000"/>
            </a:sysClr>
          </a:solidFill>
          <a:ln>
            <a:solidFill>
              <a:schemeClr val="accent5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>
              <a:lnSpc>
                <a:spcPct val="130000"/>
              </a:lnSpc>
            </a:pP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岗位描述：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1、负责现场施工；配合验收工程，完成施工；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2、配合处理客户的各项需求并做好项目售后支持。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任职资格：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1、熟练掌握电子技术专业知识，有良好的沟通能力，对本职工作感兴趣；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2、有现场施工工作经验者优先，能适应出差；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3、要求稳重，认真负责，原则性强，能吃苦。</a:t>
            </a:r>
            <a:endParaRPr lang="zh-CN" altLang="en-US" sz="16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7710805" y="762635"/>
            <a:ext cx="1853565" cy="159639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3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工程施工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人员 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30000"/>
              </a:lnSpc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10人 4000-6000/月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" name="wps稻壳儿佳誉设计原创链接：http://chn.docer.com/works?userid=219874625_7_1"/>
          <p:cNvGrpSpPr/>
          <p:nvPr/>
        </p:nvGrpSpPr>
        <p:grpSpPr>
          <a:xfrm>
            <a:off x="-1" y="179783"/>
            <a:ext cx="3381829" cy="918273"/>
            <a:chOff x="0" y="179784"/>
            <a:chExt cx="2844186" cy="772286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EA61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文本框 6"/>
            <p:cNvSpPr txBox="1"/>
            <p:nvPr/>
          </p:nvSpPr>
          <p:spPr>
            <a:xfrm>
              <a:off x="537700" y="179784"/>
              <a:ext cx="2231699" cy="490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/>
              <a:r>
                <a:rPr lang="zh-CN" altLang="en-US" sz="3200" b="1">
                  <a:solidFill>
                    <a:srgbClr val="EA6103"/>
                  </a:solidFill>
                  <a:cs typeface="+mn-ea"/>
                  <a:sym typeface="+mn-lt"/>
                </a:rPr>
                <a:t>招聘岗位</a:t>
              </a:r>
              <a:endParaRPr lang="zh-CN" altLang="en-US" sz="3200" b="1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2573" y="644293"/>
              <a:ext cx="2611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r"/>
              <a:r>
                <a:rPr lang="en-US" altLang="zh-CN" sz="1400" spc="800" dirty="0">
                  <a:solidFill>
                    <a:srgbClr val="EA6103"/>
                  </a:solidFill>
                  <a:cs typeface="+mn-ea"/>
                  <a:sym typeface="+mn-lt"/>
                </a:rPr>
                <a:t>CHAPTER ONE</a:t>
              </a:r>
              <a:endParaRPr lang="zh-CN" altLang="en-US" sz="1400" spc="800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对角圆角矩形 8"/>
          <p:cNvSpPr/>
          <p:nvPr/>
        </p:nvSpPr>
        <p:spPr>
          <a:xfrm>
            <a:off x="544195" y="1555750"/>
            <a:ext cx="5379720" cy="5142865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l">
              <a:lnSpc>
                <a:spcPct val="130000"/>
              </a:lnSpc>
            </a:pPr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销售经理 5人    6000-8000/月</a:t>
            </a: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endParaRPr lang="zh-CN" altLang="en-US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岗位描述：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1、负责智能农业或智能制造产品客户的开拓、维护和服务工作；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2、在销售过程中，为客户提供产品讲解、使用指导等相关培训和服务；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3、收集客户需求，与客户建立长期良好的合作关系；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任职要求：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1、熟悉国内农业产品、农业水利工程运作流程优先；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2、有工业产品和制造业领域销售工作经验者优先；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3、有相关政府资源优先；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4、具备优秀的语言表达和演讲能力。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对角圆角矩形 9"/>
          <p:cNvSpPr/>
          <p:nvPr/>
        </p:nvSpPr>
        <p:spPr>
          <a:xfrm>
            <a:off x="6633210" y="732155"/>
            <a:ext cx="5286375" cy="5490210"/>
          </a:xfrm>
          <a:prstGeom prst="round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结构设计工程师 5人 6000-8000/月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岗位描述：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1、负责产品结构机加工图纸的绘制工作;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2、参与产品结构设计，提出结构实现方案，包括优化工艺成本、表面处理方案、产品外观设计;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3、负责产品结构设计验证工作，包括结构布局、流体设计、强度分析、重量分析、管道应用等。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任职要求：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1、机械电子工程、机电一体化、机械设计制造及自动化(电子类)等专业，本科及以上学历;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2、具备良好的学习能力，条理性好，具有较强的责任心和抗压能力; 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3、了解二维、三维绘图及热仿真相关设计软件进行建模，熟练使用有限元分析软件进行结构仿真分析。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单圆角矩形 3"/>
          <p:cNvSpPr/>
          <p:nvPr/>
        </p:nvSpPr>
        <p:spPr>
          <a:xfrm>
            <a:off x="973455" y="1299210"/>
            <a:ext cx="4021455" cy="5400040"/>
          </a:xfrm>
          <a:prstGeom prst="round1Rect">
            <a:avLst/>
          </a:prstGeom>
          <a:ln w="254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采购 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2人 3000-6000/月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岗位描述：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在采购经理的领导下，负责相关品类商品的采购工作，建立和优化供应商管理体系；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负责供应商谈判，引进新供应商及新品，扩大商品品项规模，完善采购制度，制定并优化采购流程，控制采购质量与成本；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负责商品订货的采购进程及价格控制、商品验收、质量监管等工作。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任职要求：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具备较强的沟通表达能力、谈判能力；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诚信可靠，工作热情，具有良好的人际沟通、团队合作能力。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Freeform 6"/>
          <p:cNvSpPr>
            <a:spLocks noEditPoints="1"/>
          </p:cNvSpPr>
          <p:nvPr/>
        </p:nvSpPr>
        <p:spPr>
          <a:xfrm>
            <a:off x="3863957" y="2007870"/>
            <a:ext cx="321327" cy="398446"/>
          </a:xfrm>
          <a:custGeom>
            <a:avLst/>
            <a:gdLst/>
            <a:ahLst/>
            <a:cxnLst>
              <a:cxn ang="0">
                <a:pos x="572" y="642"/>
              </a:cxn>
              <a:cxn ang="0">
                <a:pos x="548" y="621"/>
              </a:cxn>
              <a:cxn ang="0">
                <a:pos x="616" y="555"/>
              </a:cxn>
              <a:cxn ang="0">
                <a:pos x="715" y="154"/>
              </a:cxn>
              <a:cxn ang="0">
                <a:pos x="540" y="113"/>
              </a:cxn>
              <a:cxn ang="0">
                <a:pos x="503" y="578"/>
              </a:cxn>
              <a:cxn ang="0">
                <a:pos x="249" y="173"/>
              </a:cxn>
              <a:cxn ang="0">
                <a:pos x="100" y="201"/>
              </a:cxn>
              <a:cxn ang="0">
                <a:pos x="36" y="245"/>
              </a:cxn>
              <a:cxn ang="0">
                <a:pos x="6" y="312"/>
              </a:cxn>
              <a:cxn ang="0">
                <a:pos x="4" y="854"/>
              </a:cxn>
              <a:cxn ang="0">
                <a:pos x="358" y="875"/>
              </a:cxn>
              <a:cxn ang="0">
                <a:pos x="862" y="873"/>
              </a:cxn>
              <a:cxn ang="0">
                <a:pos x="885" y="333"/>
              </a:cxn>
              <a:cxn ang="0">
                <a:pos x="853" y="245"/>
              </a:cxn>
              <a:cxn ang="0">
                <a:pos x="779" y="196"/>
              </a:cxn>
              <a:cxn ang="0">
                <a:pos x="768" y="96"/>
              </a:cxn>
              <a:cxn ang="0">
                <a:pos x="616" y="100"/>
              </a:cxn>
              <a:cxn ang="0">
                <a:pos x="608" y="11"/>
              </a:cxn>
              <a:cxn ang="0">
                <a:pos x="516" y="45"/>
              </a:cxn>
              <a:cxn ang="0">
                <a:pos x="426" y="209"/>
              </a:cxn>
              <a:cxn ang="0">
                <a:pos x="390" y="852"/>
              </a:cxn>
              <a:cxn ang="0">
                <a:pos x="388" y="817"/>
              </a:cxn>
              <a:cxn ang="0">
                <a:pos x="448" y="775"/>
              </a:cxn>
              <a:cxn ang="0">
                <a:pos x="497" y="790"/>
              </a:cxn>
              <a:cxn ang="0">
                <a:pos x="525" y="841"/>
              </a:cxn>
              <a:cxn ang="0">
                <a:pos x="497" y="839"/>
              </a:cxn>
              <a:cxn ang="0">
                <a:pos x="456" y="805"/>
              </a:cxn>
              <a:cxn ang="0">
                <a:pos x="409" y="843"/>
              </a:cxn>
              <a:cxn ang="0">
                <a:pos x="249" y="534"/>
              </a:cxn>
              <a:cxn ang="0">
                <a:pos x="130" y="557"/>
              </a:cxn>
              <a:cxn ang="0">
                <a:pos x="119" y="529"/>
              </a:cxn>
              <a:cxn ang="0">
                <a:pos x="249" y="502"/>
              </a:cxn>
              <a:cxn ang="0">
                <a:pos x="384" y="534"/>
              </a:cxn>
              <a:cxn ang="0">
                <a:pos x="365" y="555"/>
              </a:cxn>
              <a:cxn ang="0">
                <a:pos x="249" y="455"/>
              </a:cxn>
              <a:cxn ang="0">
                <a:pos x="130" y="478"/>
              </a:cxn>
              <a:cxn ang="0">
                <a:pos x="119" y="450"/>
              </a:cxn>
              <a:cxn ang="0">
                <a:pos x="249" y="423"/>
              </a:cxn>
              <a:cxn ang="0">
                <a:pos x="384" y="455"/>
              </a:cxn>
              <a:cxn ang="0">
                <a:pos x="365" y="476"/>
              </a:cxn>
              <a:cxn ang="0">
                <a:pos x="249" y="378"/>
              </a:cxn>
              <a:cxn ang="0">
                <a:pos x="130" y="401"/>
              </a:cxn>
              <a:cxn ang="0">
                <a:pos x="119" y="374"/>
              </a:cxn>
              <a:cxn ang="0">
                <a:pos x="249" y="346"/>
              </a:cxn>
              <a:cxn ang="0">
                <a:pos x="384" y="378"/>
              </a:cxn>
              <a:cxn ang="0">
                <a:pos x="365" y="399"/>
              </a:cxn>
              <a:cxn ang="0">
                <a:pos x="249" y="299"/>
              </a:cxn>
              <a:cxn ang="0">
                <a:pos x="130" y="320"/>
              </a:cxn>
              <a:cxn ang="0">
                <a:pos x="119" y="292"/>
              </a:cxn>
              <a:cxn ang="0">
                <a:pos x="249" y="267"/>
              </a:cxn>
              <a:cxn ang="0">
                <a:pos x="384" y="297"/>
              </a:cxn>
              <a:cxn ang="0">
                <a:pos x="365" y="320"/>
              </a:cxn>
              <a:cxn ang="0">
                <a:pos x="768" y="660"/>
              </a:cxn>
              <a:cxn ang="0">
                <a:pos x="665" y="679"/>
              </a:cxn>
              <a:cxn ang="0">
                <a:pos x="593" y="717"/>
              </a:cxn>
              <a:cxn ang="0">
                <a:pos x="802" y="263"/>
              </a:cxn>
              <a:cxn ang="0">
                <a:pos x="332" y="233"/>
              </a:cxn>
              <a:cxn ang="0">
                <a:pos x="290" y="717"/>
              </a:cxn>
              <a:cxn ang="0">
                <a:pos x="87" y="263"/>
              </a:cxn>
            </a:cxnLst>
            <a:rect l="0" t="0" r="0" b="0"/>
            <a:pathLst>
              <a:path w="885" h="901">
                <a:moveTo>
                  <a:pt x="715" y="154"/>
                </a:moveTo>
                <a:lnTo>
                  <a:pt x="715" y="606"/>
                </a:lnTo>
                <a:lnTo>
                  <a:pt x="715" y="606"/>
                </a:lnTo>
                <a:lnTo>
                  <a:pt x="674" y="613"/>
                </a:lnTo>
                <a:lnTo>
                  <a:pt x="638" y="619"/>
                </a:lnTo>
                <a:lnTo>
                  <a:pt x="604" y="630"/>
                </a:lnTo>
                <a:lnTo>
                  <a:pt x="572" y="642"/>
                </a:lnTo>
                <a:lnTo>
                  <a:pt x="572" y="642"/>
                </a:lnTo>
                <a:lnTo>
                  <a:pt x="542" y="657"/>
                </a:lnTo>
                <a:lnTo>
                  <a:pt x="516" y="672"/>
                </a:lnTo>
                <a:lnTo>
                  <a:pt x="516" y="672"/>
                </a:lnTo>
                <a:lnTo>
                  <a:pt x="535" y="640"/>
                </a:lnTo>
                <a:lnTo>
                  <a:pt x="535" y="640"/>
                </a:lnTo>
                <a:lnTo>
                  <a:pt x="548" y="621"/>
                </a:lnTo>
                <a:lnTo>
                  <a:pt x="565" y="604"/>
                </a:lnTo>
                <a:lnTo>
                  <a:pt x="582" y="587"/>
                </a:lnTo>
                <a:lnTo>
                  <a:pt x="601" y="574"/>
                </a:lnTo>
                <a:lnTo>
                  <a:pt x="601" y="574"/>
                </a:lnTo>
                <a:lnTo>
                  <a:pt x="608" y="570"/>
                </a:lnTo>
                <a:lnTo>
                  <a:pt x="612" y="563"/>
                </a:lnTo>
                <a:lnTo>
                  <a:pt x="616" y="555"/>
                </a:lnTo>
                <a:lnTo>
                  <a:pt x="616" y="546"/>
                </a:lnTo>
                <a:lnTo>
                  <a:pt x="616" y="166"/>
                </a:lnTo>
                <a:lnTo>
                  <a:pt x="616" y="166"/>
                </a:lnTo>
                <a:lnTo>
                  <a:pt x="640" y="162"/>
                </a:lnTo>
                <a:lnTo>
                  <a:pt x="663" y="158"/>
                </a:lnTo>
                <a:lnTo>
                  <a:pt x="715" y="154"/>
                </a:lnTo>
                <a:lnTo>
                  <a:pt x="715" y="154"/>
                </a:lnTo>
                <a:close/>
                <a:moveTo>
                  <a:pt x="503" y="578"/>
                </a:moveTo>
                <a:lnTo>
                  <a:pt x="503" y="578"/>
                </a:lnTo>
                <a:lnTo>
                  <a:pt x="527" y="553"/>
                </a:lnTo>
                <a:lnTo>
                  <a:pt x="554" y="529"/>
                </a:lnTo>
                <a:lnTo>
                  <a:pt x="554" y="96"/>
                </a:lnTo>
                <a:lnTo>
                  <a:pt x="554" y="96"/>
                </a:lnTo>
                <a:lnTo>
                  <a:pt x="540" y="113"/>
                </a:lnTo>
                <a:lnTo>
                  <a:pt x="525" y="132"/>
                </a:lnTo>
                <a:lnTo>
                  <a:pt x="525" y="132"/>
                </a:lnTo>
                <a:lnTo>
                  <a:pt x="514" y="154"/>
                </a:lnTo>
                <a:lnTo>
                  <a:pt x="503" y="175"/>
                </a:lnTo>
                <a:lnTo>
                  <a:pt x="503" y="250"/>
                </a:lnTo>
                <a:lnTo>
                  <a:pt x="503" y="258"/>
                </a:lnTo>
                <a:lnTo>
                  <a:pt x="503" y="578"/>
                </a:lnTo>
                <a:lnTo>
                  <a:pt x="503" y="578"/>
                </a:lnTo>
                <a:close/>
                <a:moveTo>
                  <a:pt x="426" y="209"/>
                </a:moveTo>
                <a:lnTo>
                  <a:pt x="426" y="209"/>
                </a:lnTo>
                <a:lnTo>
                  <a:pt x="382" y="192"/>
                </a:lnTo>
                <a:lnTo>
                  <a:pt x="337" y="181"/>
                </a:lnTo>
                <a:lnTo>
                  <a:pt x="292" y="173"/>
                </a:lnTo>
                <a:lnTo>
                  <a:pt x="249" y="173"/>
                </a:lnTo>
                <a:lnTo>
                  <a:pt x="249" y="173"/>
                </a:lnTo>
                <a:lnTo>
                  <a:pt x="224" y="173"/>
                </a:lnTo>
                <a:lnTo>
                  <a:pt x="198" y="175"/>
                </a:lnTo>
                <a:lnTo>
                  <a:pt x="172" y="179"/>
                </a:lnTo>
                <a:lnTo>
                  <a:pt x="149" y="186"/>
                </a:lnTo>
                <a:lnTo>
                  <a:pt x="123" y="192"/>
                </a:lnTo>
                <a:lnTo>
                  <a:pt x="100" y="201"/>
                </a:lnTo>
                <a:lnTo>
                  <a:pt x="51" y="222"/>
                </a:lnTo>
                <a:lnTo>
                  <a:pt x="51" y="222"/>
                </a:lnTo>
                <a:lnTo>
                  <a:pt x="44" y="226"/>
                </a:lnTo>
                <a:lnTo>
                  <a:pt x="40" y="233"/>
                </a:lnTo>
                <a:lnTo>
                  <a:pt x="36" y="239"/>
                </a:lnTo>
                <a:lnTo>
                  <a:pt x="36" y="245"/>
                </a:lnTo>
                <a:lnTo>
                  <a:pt x="36" y="245"/>
                </a:lnTo>
                <a:lnTo>
                  <a:pt x="36" y="295"/>
                </a:lnTo>
                <a:lnTo>
                  <a:pt x="36" y="295"/>
                </a:lnTo>
                <a:lnTo>
                  <a:pt x="29" y="297"/>
                </a:lnTo>
                <a:lnTo>
                  <a:pt x="21" y="299"/>
                </a:lnTo>
                <a:lnTo>
                  <a:pt x="17" y="303"/>
                </a:lnTo>
                <a:lnTo>
                  <a:pt x="10" y="307"/>
                </a:lnTo>
                <a:lnTo>
                  <a:pt x="6" y="312"/>
                </a:lnTo>
                <a:lnTo>
                  <a:pt x="4" y="318"/>
                </a:lnTo>
                <a:lnTo>
                  <a:pt x="2" y="324"/>
                </a:lnTo>
                <a:lnTo>
                  <a:pt x="0" y="333"/>
                </a:lnTo>
                <a:lnTo>
                  <a:pt x="0" y="839"/>
                </a:lnTo>
                <a:lnTo>
                  <a:pt x="0" y="839"/>
                </a:lnTo>
                <a:lnTo>
                  <a:pt x="2" y="845"/>
                </a:lnTo>
                <a:lnTo>
                  <a:pt x="4" y="854"/>
                </a:lnTo>
                <a:lnTo>
                  <a:pt x="6" y="858"/>
                </a:lnTo>
                <a:lnTo>
                  <a:pt x="12" y="864"/>
                </a:lnTo>
                <a:lnTo>
                  <a:pt x="17" y="869"/>
                </a:lnTo>
                <a:lnTo>
                  <a:pt x="23" y="873"/>
                </a:lnTo>
                <a:lnTo>
                  <a:pt x="29" y="875"/>
                </a:lnTo>
                <a:lnTo>
                  <a:pt x="38" y="875"/>
                </a:lnTo>
                <a:lnTo>
                  <a:pt x="358" y="875"/>
                </a:lnTo>
                <a:lnTo>
                  <a:pt x="358" y="901"/>
                </a:lnTo>
                <a:lnTo>
                  <a:pt x="548" y="901"/>
                </a:lnTo>
                <a:lnTo>
                  <a:pt x="548" y="875"/>
                </a:lnTo>
                <a:lnTo>
                  <a:pt x="849" y="875"/>
                </a:lnTo>
                <a:lnTo>
                  <a:pt x="849" y="875"/>
                </a:lnTo>
                <a:lnTo>
                  <a:pt x="855" y="875"/>
                </a:lnTo>
                <a:lnTo>
                  <a:pt x="862" y="873"/>
                </a:lnTo>
                <a:lnTo>
                  <a:pt x="868" y="869"/>
                </a:lnTo>
                <a:lnTo>
                  <a:pt x="875" y="864"/>
                </a:lnTo>
                <a:lnTo>
                  <a:pt x="879" y="858"/>
                </a:lnTo>
                <a:lnTo>
                  <a:pt x="883" y="854"/>
                </a:lnTo>
                <a:lnTo>
                  <a:pt x="885" y="845"/>
                </a:lnTo>
                <a:lnTo>
                  <a:pt x="885" y="839"/>
                </a:lnTo>
                <a:lnTo>
                  <a:pt x="885" y="333"/>
                </a:lnTo>
                <a:lnTo>
                  <a:pt x="885" y="333"/>
                </a:lnTo>
                <a:lnTo>
                  <a:pt x="883" y="318"/>
                </a:lnTo>
                <a:lnTo>
                  <a:pt x="877" y="307"/>
                </a:lnTo>
                <a:lnTo>
                  <a:pt x="866" y="299"/>
                </a:lnTo>
                <a:lnTo>
                  <a:pt x="853" y="295"/>
                </a:lnTo>
                <a:lnTo>
                  <a:pt x="853" y="245"/>
                </a:lnTo>
                <a:lnTo>
                  <a:pt x="853" y="245"/>
                </a:lnTo>
                <a:lnTo>
                  <a:pt x="853" y="239"/>
                </a:lnTo>
                <a:lnTo>
                  <a:pt x="849" y="230"/>
                </a:lnTo>
                <a:lnTo>
                  <a:pt x="845" y="226"/>
                </a:lnTo>
                <a:lnTo>
                  <a:pt x="838" y="222"/>
                </a:lnTo>
                <a:lnTo>
                  <a:pt x="838" y="222"/>
                </a:lnTo>
                <a:lnTo>
                  <a:pt x="808" y="207"/>
                </a:lnTo>
                <a:lnTo>
                  <a:pt x="779" y="196"/>
                </a:lnTo>
                <a:lnTo>
                  <a:pt x="779" y="120"/>
                </a:lnTo>
                <a:lnTo>
                  <a:pt x="779" y="120"/>
                </a:lnTo>
                <a:lnTo>
                  <a:pt x="779" y="117"/>
                </a:lnTo>
                <a:lnTo>
                  <a:pt x="779" y="117"/>
                </a:lnTo>
                <a:lnTo>
                  <a:pt x="776" y="111"/>
                </a:lnTo>
                <a:lnTo>
                  <a:pt x="774" y="105"/>
                </a:lnTo>
                <a:lnTo>
                  <a:pt x="768" y="96"/>
                </a:lnTo>
                <a:lnTo>
                  <a:pt x="757" y="87"/>
                </a:lnTo>
                <a:lnTo>
                  <a:pt x="751" y="87"/>
                </a:lnTo>
                <a:lnTo>
                  <a:pt x="744" y="87"/>
                </a:lnTo>
                <a:lnTo>
                  <a:pt x="744" y="87"/>
                </a:lnTo>
                <a:lnTo>
                  <a:pt x="680" y="92"/>
                </a:lnTo>
                <a:lnTo>
                  <a:pt x="648" y="94"/>
                </a:lnTo>
                <a:lnTo>
                  <a:pt x="616" y="100"/>
                </a:lnTo>
                <a:lnTo>
                  <a:pt x="616" y="30"/>
                </a:lnTo>
                <a:lnTo>
                  <a:pt x="616" y="30"/>
                </a:lnTo>
                <a:lnTo>
                  <a:pt x="616" y="30"/>
                </a:lnTo>
                <a:lnTo>
                  <a:pt x="616" y="23"/>
                </a:lnTo>
                <a:lnTo>
                  <a:pt x="612" y="15"/>
                </a:lnTo>
                <a:lnTo>
                  <a:pt x="612" y="15"/>
                </a:lnTo>
                <a:lnTo>
                  <a:pt x="608" y="11"/>
                </a:lnTo>
                <a:lnTo>
                  <a:pt x="604" y="6"/>
                </a:lnTo>
                <a:lnTo>
                  <a:pt x="593" y="0"/>
                </a:lnTo>
                <a:lnTo>
                  <a:pt x="580" y="0"/>
                </a:lnTo>
                <a:lnTo>
                  <a:pt x="569" y="4"/>
                </a:lnTo>
                <a:lnTo>
                  <a:pt x="569" y="4"/>
                </a:lnTo>
                <a:lnTo>
                  <a:pt x="542" y="23"/>
                </a:lnTo>
                <a:lnTo>
                  <a:pt x="516" y="45"/>
                </a:lnTo>
                <a:lnTo>
                  <a:pt x="493" y="70"/>
                </a:lnTo>
                <a:lnTo>
                  <a:pt x="473" y="98"/>
                </a:lnTo>
                <a:lnTo>
                  <a:pt x="473" y="98"/>
                </a:lnTo>
                <a:lnTo>
                  <a:pt x="458" y="124"/>
                </a:lnTo>
                <a:lnTo>
                  <a:pt x="446" y="152"/>
                </a:lnTo>
                <a:lnTo>
                  <a:pt x="435" y="179"/>
                </a:lnTo>
                <a:lnTo>
                  <a:pt x="426" y="209"/>
                </a:lnTo>
                <a:lnTo>
                  <a:pt x="426" y="209"/>
                </a:lnTo>
                <a:close/>
                <a:moveTo>
                  <a:pt x="409" y="843"/>
                </a:moveTo>
                <a:lnTo>
                  <a:pt x="409" y="843"/>
                </a:lnTo>
                <a:lnTo>
                  <a:pt x="407" y="849"/>
                </a:lnTo>
                <a:lnTo>
                  <a:pt x="401" y="852"/>
                </a:lnTo>
                <a:lnTo>
                  <a:pt x="394" y="854"/>
                </a:lnTo>
                <a:lnTo>
                  <a:pt x="390" y="852"/>
                </a:lnTo>
                <a:lnTo>
                  <a:pt x="390" y="852"/>
                </a:lnTo>
                <a:lnTo>
                  <a:pt x="384" y="849"/>
                </a:lnTo>
                <a:lnTo>
                  <a:pt x="382" y="843"/>
                </a:lnTo>
                <a:lnTo>
                  <a:pt x="379" y="839"/>
                </a:lnTo>
                <a:lnTo>
                  <a:pt x="382" y="832"/>
                </a:lnTo>
                <a:lnTo>
                  <a:pt x="382" y="832"/>
                </a:lnTo>
                <a:lnTo>
                  <a:pt x="388" y="817"/>
                </a:lnTo>
                <a:lnTo>
                  <a:pt x="397" y="805"/>
                </a:lnTo>
                <a:lnTo>
                  <a:pt x="405" y="794"/>
                </a:lnTo>
                <a:lnTo>
                  <a:pt x="416" y="785"/>
                </a:lnTo>
                <a:lnTo>
                  <a:pt x="416" y="785"/>
                </a:lnTo>
                <a:lnTo>
                  <a:pt x="426" y="781"/>
                </a:lnTo>
                <a:lnTo>
                  <a:pt x="437" y="777"/>
                </a:lnTo>
                <a:lnTo>
                  <a:pt x="448" y="775"/>
                </a:lnTo>
                <a:lnTo>
                  <a:pt x="458" y="775"/>
                </a:lnTo>
                <a:lnTo>
                  <a:pt x="458" y="775"/>
                </a:lnTo>
                <a:lnTo>
                  <a:pt x="469" y="775"/>
                </a:lnTo>
                <a:lnTo>
                  <a:pt x="478" y="779"/>
                </a:lnTo>
                <a:lnTo>
                  <a:pt x="488" y="783"/>
                </a:lnTo>
                <a:lnTo>
                  <a:pt x="497" y="790"/>
                </a:lnTo>
                <a:lnTo>
                  <a:pt x="497" y="790"/>
                </a:lnTo>
                <a:lnTo>
                  <a:pt x="505" y="796"/>
                </a:lnTo>
                <a:lnTo>
                  <a:pt x="514" y="807"/>
                </a:lnTo>
                <a:lnTo>
                  <a:pt x="520" y="817"/>
                </a:lnTo>
                <a:lnTo>
                  <a:pt x="527" y="830"/>
                </a:lnTo>
                <a:lnTo>
                  <a:pt x="527" y="830"/>
                </a:lnTo>
                <a:lnTo>
                  <a:pt x="527" y="835"/>
                </a:lnTo>
                <a:lnTo>
                  <a:pt x="525" y="841"/>
                </a:lnTo>
                <a:lnTo>
                  <a:pt x="522" y="845"/>
                </a:lnTo>
                <a:lnTo>
                  <a:pt x="516" y="849"/>
                </a:lnTo>
                <a:lnTo>
                  <a:pt x="516" y="849"/>
                </a:lnTo>
                <a:lnTo>
                  <a:pt x="510" y="849"/>
                </a:lnTo>
                <a:lnTo>
                  <a:pt x="505" y="847"/>
                </a:lnTo>
                <a:lnTo>
                  <a:pt x="499" y="845"/>
                </a:lnTo>
                <a:lnTo>
                  <a:pt x="497" y="839"/>
                </a:lnTo>
                <a:lnTo>
                  <a:pt x="497" y="839"/>
                </a:lnTo>
                <a:lnTo>
                  <a:pt x="488" y="824"/>
                </a:lnTo>
                <a:lnTo>
                  <a:pt x="478" y="813"/>
                </a:lnTo>
                <a:lnTo>
                  <a:pt x="478" y="813"/>
                </a:lnTo>
                <a:lnTo>
                  <a:pt x="467" y="809"/>
                </a:lnTo>
                <a:lnTo>
                  <a:pt x="456" y="805"/>
                </a:lnTo>
                <a:lnTo>
                  <a:pt x="456" y="805"/>
                </a:lnTo>
                <a:lnTo>
                  <a:pt x="443" y="807"/>
                </a:lnTo>
                <a:lnTo>
                  <a:pt x="433" y="811"/>
                </a:lnTo>
                <a:lnTo>
                  <a:pt x="433" y="811"/>
                </a:lnTo>
                <a:lnTo>
                  <a:pt x="426" y="817"/>
                </a:lnTo>
                <a:lnTo>
                  <a:pt x="420" y="824"/>
                </a:lnTo>
                <a:lnTo>
                  <a:pt x="416" y="832"/>
                </a:lnTo>
                <a:lnTo>
                  <a:pt x="409" y="843"/>
                </a:lnTo>
                <a:lnTo>
                  <a:pt x="409" y="843"/>
                </a:lnTo>
                <a:close/>
                <a:moveTo>
                  <a:pt x="365" y="555"/>
                </a:moveTo>
                <a:lnTo>
                  <a:pt x="365" y="555"/>
                </a:lnTo>
                <a:lnTo>
                  <a:pt x="335" y="546"/>
                </a:lnTo>
                <a:lnTo>
                  <a:pt x="307" y="540"/>
                </a:lnTo>
                <a:lnTo>
                  <a:pt x="279" y="536"/>
                </a:lnTo>
                <a:lnTo>
                  <a:pt x="249" y="534"/>
                </a:lnTo>
                <a:lnTo>
                  <a:pt x="249" y="534"/>
                </a:lnTo>
                <a:lnTo>
                  <a:pt x="222" y="536"/>
                </a:lnTo>
                <a:lnTo>
                  <a:pt x="194" y="540"/>
                </a:lnTo>
                <a:lnTo>
                  <a:pt x="164" y="546"/>
                </a:lnTo>
                <a:lnTo>
                  <a:pt x="136" y="555"/>
                </a:lnTo>
                <a:lnTo>
                  <a:pt x="136" y="555"/>
                </a:lnTo>
                <a:lnTo>
                  <a:pt x="130" y="557"/>
                </a:lnTo>
                <a:lnTo>
                  <a:pt x="123" y="555"/>
                </a:lnTo>
                <a:lnTo>
                  <a:pt x="119" y="551"/>
                </a:lnTo>
                <a:lnTo>
                  <a:pt x="115" y="546"/>
                </a:lnTo>
                <a:lnTo>
                  <a:pt x="115" y="546"/>
                </a:lnTo>
                <a:lnTo>
                  <a:pt x="115" y="540"/>
                </a:lnTo>
                <a:lnTo>
                  <a:pt x="115" y="534"/>
                </a:lnTo>
                <a:lnTo>
                  <a:pt x="119" y="529"/>
                </a:lnTo>
                <a:lnTo>
                  <a:pt x="125" y="525"/>
                </a:lnTo>
                <a:lnTo>
                  <a:pt x="125" y="525"/>
                </a:lnTo>
                <a:lnTo>
                  <a:pt x="155" y="514"/>
                </a:lnTo>
                <a:lnTo>
                  <a:pt x="187" y="508"/>
                </a:lnTo>
                <a:lnTo>
                  <a:pt x="219" y="504"/>
                </a:lnTo>
                <a:lnTo>
                  <a:pt x="249" y="502"/>
                </a:lnTo>
                <a:lnTo>
                  <a:pt x="249" y="502"/>
                </a:lnTo>
                <a:lnTo>
                  <a:pt x="281" y="504"/>
                </a:lnTo>
                <a:lnTo>
                  <a:pt x="313" y="508"/>
                </a:lnTo>
                <a:lnTo>
                  <a:pt x="343" y="514"/>
                </a:lnTo>
                <a:lnTo>
                  <a:pt x="375" y="525"/>
                </a:lnTo>
                <a:lnTo>
                  <a:pt x="375" y="525"/>
                </a:lnTo>
                <a:lnTo>
                  <a:pt x="382" y="529"/>
                </a:lnTo>
                <a:lnTo>
                  <a:pt x="384" y="534"/>
                </a:lnTo>
                <a:lnTo>
                  <a:pt x="386" y="540"/>
                </a:lnTo>
                <a:lnTo>
                  <a:pt x="386" y="546"/>
                </a:lnTo>
                <a:lnTo>
                  <a:pt x="386" y="546"/>
                </a:lnTo>
                <a:lnTo>
                  <a:pt x="382" y="551"/>
                </a:lnTo>
                <a:lnTo>
                  <a:pt x="377" y="555"/>
                </a:lnTo>
                <a:lnTo>
                  <a:pt x="371" y="557"/>
                </a:lnTo>
                <a:lnTo>
                  <a:pt x="365" y="555"/>
                </a:lnTo>
                <a:lnTo>
                  <a:pt x="365" y="555"/>
                </a:lnTo>
                <a:close/>
                <a:moveTo>
                  <a:pt x="365" y="476"/>
                </a:moveTo>
                <a:lnTo>
                  <a:pt x="365" y="476"/>
                </a:lnTo>
                <a:lnTo>
                  <a:pt x="335" y="467"/>
                </a:lnTo>
                <a:lnTo>
                  <a:pt x="307" y="461"/>
                </a:lnTo>
                <a:lnTo>
                  <a:pt x="279" y="457"/>
                </a:lnTo>
                <a:lnTo>
                  <a:pt x="249" y="455"/>
                </a:lnTo>
                <a:lnTo>
                  <a:pt x="249" y="455"/>
                </a:lnTo>
                <a:lnTo>
                  <a:pt x="222" y="457"/>
                </a:lnTo>
                <a:lnTo>
                  <a:pt x="194" y="461"/>
                </a:lnTo>
                <a:lnTo>
                  <a:pt x="164" y="467"/>
                </a:lnTo>
                <a:lnTo>
                  <a:pt x="136" y="476"/>
                </a:lnTo>
                <a:lnTo>
                  <a:pt x="136" y="476"/>
                </a:lnTo>
                <a:lnTo>
                  <a:pt x="130" y="478"/>
                </a:lnTo>
                <a:lnTo>
                  <a:pt x="123" y="476"/>
                </a:lnTo>
                <a:lnTo>
                  <a:pt x="119" y="472"/>
                </a:lnTo>
                <a:lnTo>
                  <a:pt x="115" y="467"/>
                </a:lnTo>
                <a:lnTo>
                  <a:pt x="115" y="467"/>
                </a:lnTo>
                <a:lnTo>
                  <a:pt x="115" y="461"/>
                </a:lnTo>
                <a:lnTo>
                  <a:pt x="115" y="455"/>
                </a:lnTo>
                <a:lnTo>
                  <a:pt x="119" y="450"/>
                </a:lnTo>
                <a:lnTo>
                  <a:pt x="125" y="446"/>
                </a:lnTo>
                <a:lnTo>
                  <a:pt x="125" y="446"/>
                </a:lnTo>
                <a:lnTo>
                  <a:pt x="155" y="438"/>
                </a:lnTo>
                <a:lnTo>
                  <a:pt x="187" y="429"/>
                </a:lnTo>
                <a:lnTo>
                  <a:pt x="219" y="425"/>
                </a:lnTo>
                <a:lnTo>
                  <a:pt x="249" y="423"/>
                </a:lnTo>
                <a:lnTo>
                  <a:pt x="249" y="423"/>
                </a:lnTo>
                <a:lnTo>
                  <a:pt x="281" y="425"/>
                </a:lnTo>
                <a:lnTo>
                  <a:pt x="313" y="429"/>
                </a:lnTo>
                <a:lnTo>
                  <a:pt x="343" y="435"/>
                </a:lnTo>
                <a:lnTo>
                  <a:pt x="375" y="446"/>
                </a:lnTo>
                <a:lnTo>
                  <a:pt x="375" y="446"/>
                </a:lnTo>
                <a:lnTo>
                  <a:pt x="382" y="450"/>
                </a:lnTo>
                <a:lnTo>
                  <a:pt x="384" y="455"/>
                </a:lnTo>
                <a:lnTo>
                  <a:pt x="386" y="461"/>
                </a:lnTo>
                <a:lnTo>
                  <a:pt x="386" y="467"/>
                </a:lnTo>
                <a:lnTo>
                  <a:pt x="386" y="467"/>
                </a:lnTo>
                <a:lnTo>
                  <a:pt x="382" y="474"/>
                </a:lnTo>
                <a:lnTo>
                  <a:pt x="377" y="476"/>
                </a:lnTo>
                <a:lnTo>
                  <a:pt x="371" y="478"/>
                </a:lnTo>
                <a:lnTo>
                  <a:pt x="365" y="476"/>
                </a:lnTo>
                <a:lnTo>
                  <a:pt x="365" y="476"/>
                </a:lnTo>
                <a:close/>
                <a:moveTo>
                  <a:pt x="365" y="399"/>
                </a:moveTo>
                <a:lnTo>
                  <a:pt x="365" y="399"/>
                </a:lnTo>
                <a:lnTo>
                  <a:pt x="335" y="391"/>
                </a:lnTo>
                <a:lnTo>
                  <a:pt x="307" y="384"/>
                </a:lnTo>
                <a:lnTo>
                  <a:pt x="279" y="380"/>
                </a:lnTo>
                <a:lnTo>
                  <a:pt x="249" y="378"/>
                </a:lnTo>
                <a:lnTo>
                  <a:pt x="249" y="378"/>
                </a:lnTo>
                <a:lnTo>
                  <a:pt x="222" y="380"/>
                </a:lnTo>
                <a:lnTo>
                  <a:pt x="194" y="384"/>
                </a:lnTo>
                <a:lnTo>
                  <a:pt x="164" y="391"/>
                </a:lnTo>
                <a:lnTo>
                  <a:pt x="136" y="399"/>
                </a:lnTo>
                <a:lnTo>
                  <a:pt x="136" y="399"/>
                </a:lnTo>
                <a:lnTo>
                  <a:pt x="130" y="401"/>
                </a:lnTo>
                <a:lnTo>
                  <a:pt x="123" y="399"/>
                </a:lnTo>
                <a:lnTo>
                  <a:pt x="119" y="395"/>
                </a:lnTo>
                <a:lnTo>
                  <a:pt x="115" y="391"/>
                </a:lnTo>
                <a:lnTo>
                  <a:pt x="115" y="391"/>
                </a:lnTo>
                <a:lnTo>
                  <a:pt x="115" y="384"/>
                </a:lnTo>
                <a:lnTo>
                  <a:pt x="115" y="378"/>
                </a:lnTo>
                <a:lnTo>
                  <a:pt x="119" y="374"/>
                </a:lnTo>
                <a:lnTo>
                  <a:pt x="125" y="369"/>
                </a:lnTo>
                <a:lnTo>
                  <a:pt x="125" y="369"/>
                </a:lnTo>
                <a:lnTo>
                  <a:pt x="155" y="359"/>
                </a:lnTo>
                <a:lnTo>
                  <a:pt x="187" y="352"/>
                </a:lnTo>
                <a:lnTo>
                  <a:pt x="219" y="348"/>
                </a:lnTo>
                <a:lnTo>
                  <a:pt x="249" y="346"/>
                </a:lnTo>
                <a:lnTo>
                  <a:pt x="249" y="346"/>
                </a:lnTo>
                <a:lnTo>
                  <a:pt x="281" y="348"/>
                </a:lnTo>
                <a:lnTo>
                  <a:pt x="313" y="352"/>
                </a:lnTo>
                <a:lnTo>
                  <a:pt x="343" y="359"/>
                </a:lnTo>
                <a:lnTo>
                  <a:pt x="375" y="369"/>
                </a:lnTo>
                <a:lnTo>
                  <a:pt x="375" y="369"/>
                </a:lnTo>
                <a:lnTo>
                  <a:pt x="382" y="374"/>
                </a:lnTo>
                <a:lnTo>
                  <a:pt x="384" y="378"/>
                </a:lnTo>
                <a:lnTo>
                  <a:pt x="386" y="384"/>
                </a:lnTo>
                <a:lnTo>
                  <a:pt x="386" y="391"/>
                </a:lnTo>
                <a:lnTo>
                  <a:pt x="386" y="391"/>
                </a:lnTo>
                <a:lnTo>
                  <a:pt x="382" y="395"/>
                </a:lnTo>
                <a:lnTo>
                  <a:pt x="377" y="399"/>
                </a:lnTo>
                <a:lnTo>
                  <a:pt x="371" y="401"/>
                </a:lnTo>
                <a:lnTo>
                  <a:pt x="365" y="399"/>
                </a:lnTo>
                <a:lnTo>
                  <a:pt x="365" y="399"/>
                </a:lnTo>
                <a:close/>
                <a:moveTo>
                  <a:pt x="365" y="320"/>
                </a:moveTo>
                <a:lnTo>
                  <a:pt x="365" y="320"/>
                </a:lnTo>
                <a:lnTo>
                  <a:pt x="335" y="309"/>
                </a:lnTo>
                <a:lnTo>
                  <a:pt x="307" y="303"/>
                </a:lnTo>
                <a:lnTo>
                  <a:pt x="279" y="299"/>
                </a:lnTo>
                <a:lnTo>
                  <a:pt x="249" y="299"/>
                </a:lnTo>
                <a:lnTo>
                  <a:pt x="249" y="299"/>
                </a:lnTo>
                <a:lnTo>
                  <a:pt x="222" y="299"/>
                </a:lnTo>
                <a:lnTo>
                  <a:pt x="194" y="303"/>
                </a:lnTo>
                <a:lnTo>
                  <a:pt x="164" y="309"/>
                </a:lnTo>
                <a:lnTo>
                  <a:pt x="136" y="320"/>
                </a:lnTo>
                <a:lnTo>
                  <a:pt x="136" y="320"/>
                </a:lnTo>
                <a:lnTo>
                  <a:pt x="130" y="320"/>
                </a:lnTo>
                <a:lnTo>
                  <a:pt x="123" y="318"/>
                </a:lnTo>
                <a:lnTo>
                  <a:pt x="119" y="316"/>
                </a:lnTo>
                <a:lnTo>
                  <a:pt x="115" y="309"/>
                </a:lnTo>
                <a:lnTo>
                  <a:pt x="115" y="309"/>
                </a:lnTo>
                <a:lnTo>
                  <a:pt x="115" y="303"/>
                </a:lnTo>
                <a:lnTo>
                  <a:pt x="115" y="297"/>
                </a:lnTo>
                <a:lnTo>
                  <a:pt x="119" y="292"/>
                </a:lnTo>
                <a:lnTo>
                  <a:pt x="125" y="288"/>
                </a:lnTo>
                <a:lnTo>
                  <a:pt x="125" y="288"/>
                </a:lnTo>
                <a:lnTo>
                  <a:pt x="155" y="280"/>
                </a:lnTo>
                <a:lnTo>
                  <a:pt x="187" y="271"/>
                </a:lnTo>
                <a:lnTo>
                  <a:pt x="219" y="267"/>
                </a:lnTo>
                <a:lnTo>
                  <a:pt x="249" y="267"/>
                </a:lnTo>
                <a:lnTo>
                  <a:pt x="249" y="267"/>
                </a:lnTo>
                <a:lnTo>
                  <a:pt x="281" y="267"/>
                </a:lnTo>
                <a:lnTo>
                  <a:pt x="313" y="271"/>
                </a:lnTo>
                <a:lnTo>
                  <a:pt x="343" y="280"/>
                </a:lnTo>
                <a:lnTo>
                  <a:pt x="375" y="288"/>
                </a:lnTo>
                <a:lnTo>
                  <a:pt x="375" y="288"/>
                </a:lnTo>
                <a:lnTo>
                  <a:pt x="382" y="292"/>
                </a:lnTo>
                <a:lnTo>
                  <a:pt x="384" y="297"/>
                </a:lnTo>
                <a:lnTo>
                  <a:pt x="386" y="303"/>
                </a:lnTo>
                <a:lnTo>
                  <a:pt x="386" y="309"/>
                </a:lnTo>
                <a:lnTo>
                  <a:pt x="386" y="309"/>
                </a:lnTo>
                <a:lnTo>
                  <a:pt x="382" y="316"/>
                </a:lnTo>
                <a:lnTo>
                  <a:pt x="377" y="318"/>
                </a:lnTo>
                <a:lnTo>
                  <a:pt x="371" y="320"/>
                </a:lnTo>
                <a:lnTo>
                  <a:pt x="365" y="320"/>
                </a:lnTo>
                <a:lnTo>
                  <a:pt x="365" y="320"/>
                </a:lnTo>
                <a:close/>
                <a:moveTo>
                  <a:pt x="779" y="252"/>
                </a:moveTo>
                <a:lnTo>
                  <a:pt x="779" y="638"/>
                </a:lnTo>
                <a:lnTo>
                  <a:pt x="779" y="638"/>
                </a:lnTo>
                <a:lnTo>
                  <a:pt x="779" y="645"/>
                </a:lnTo>
                <a:lnTo>
                  <a:pt x="776" y="649"/>
                </a:lnTo>
                <a:lnTo>
                  <a:pt x="768" y="660"/>
                </a:lnTo>
                <a:lnTo>
                  <a:pt x="759" y="666"/>
                </a:lnTo>
                <a:lnTo>
                  <a:pt x="753" y="668"/>
                </a:lnTo>
                <a:lnTo>
                  <a:pt x="747" y="670"/>
                </a:lnTo>
                <a:lnTo>
                  <a:pt x="744" y="670"/>
                </a:lnTo>
                <a:lnTo>
                  <a:pt x="744" y="670"/>
                </a:lnTo>
                <a:lnTo>
                  <a:pt x="704" y="672"/>
                </a:lnTo>
                <a:lnTo>
                  <a:pt x="665" y="679"/>
                </a:lnTo>
                <a:lnTo>
                  <a:pt x="629" y="689"/>
                </a:lnTo>
                <a:lnTo>
                  <a:pt x="597" y="702"/>
                </a:lnTo>
                <a:lnTo>
                  <a:pt x="597" y="702"/>
                </a:lnTo>
                <a:lnTo>
                  <a:pt x="576" y="713"/>
                </a:lnTo>
                <a:lnTo>
                  <a:pt x="554" y="724"/>
                </a:lnTo>
                <a:lnTo>
                  <a:pt x="554" y="724"/>
                </a:lnTo>
                <a:lnTo>
                  <a:pt x="593" y="717"/>
                </a:lnTo>
                <a:lnTo>
                  <a:pt x="631" y="715"/>
                </a:lnTo>
                <a:lnTo>
                  <a:pt x="631" y="715"/>
                </a:lnTo>
                <a:lnTo>
                  <a:pt x="674" y="717"/>
                </a:lnTo>
                <a:lnTo>
                  <a:pt x="717" y="724"/>
                </a:lnTo>
                <a:lnTo>
                  <a:pt x="759" y="734"/>
                </a:lnTo>
                <a:lnTo>
                  <a:pt x="802" y="751"/>
                </a:lnTo>
                <a:lnTo>
                  <a:pt x="802" y="263"/>
                </a:lnTo>
                <a:lnTo>
                  <a:pt x="802" y="263"/>
                </a:lnTo>
                <a:lnTo>
                  <a:pt x="779" y="252"/>
                </a:lnTo>
                <a:lnTo>
                  <a:pt x="779" y="252"/>
                </a:lnTo>
                <a:close/>
                <a:moveTo>
                  <a:pt x="249" y="224"/>
                </a:moveTo>
                <a:lnTo>
                  <a:pt x="249" y="224"/>
                </a:lnTo>
                <a:lnTo>
                  <a:pt x="290" y="226"/>
                </a:lnTo>
                <a:lnTo>
                  <a:pt x="332" y="233"/>
                </a:lnTo>
                <a:lnTo>
                  <a:pt x="375" y="245"/>
                </a:lnTo>
                <a:lnTo>
                  <a:pt x="418" y="263"/>
                </a:lnTo>
                <a:lnTo>
                  <a:pt x="418" y="751"/>
                </a:lnTo>
                <a:lnTo>
                  <a:pt x="418" y="751"/>
                </a:lnTo>
                <a:lnTo>
                  <a:pt x="375" y="734"/>
                </a:lnTo>
                <a:lnTo>
                  <a:pt x="332" y="724"/>
                </a:lnTo>
                <a:lnTo>
                  <a:pt x="290" y="717"/>
                </a:lnTo>
                <a:lnTo>
                  <a:pt x="249" y="715"/>
                </a:lnTo>
                <a:lnTo>
                  <a:pt x="249" y="715"/>
                </a:lnTo>
                <a:lnTo>
                  <a:pt x="207" y="717"/>
                </a:lnTo>
                <a:lnTo>
                  <a:pt x="168" y="726"/>
                </a:lnTo>
                <a:lnTo>
                  <a:pt x="128" y="736"/>
                </a:lnTo>
                <a:lnTo>
                  <a:pt x="87" y="751"/>
                </a:lnTo>
                <a:lnTo>
                  <a:pt x="87" y="263"/>
                </a:lnTo>
                <a:lnTo>
                  <a:pt x="87" y="263"/>
                </a:lnTo>
                <a:lnTo>
                  <a:pt x="128" y="245"/>
                </a:lnTo>
                <a:lnTo>
                  <a:pt x="168" y="235"/>
                </a:lnTo>
                <a:lnTo>
                  <a:pt x="209" y="226"/>
                </a:lnTo>
                <a:lnTo>
                  <a:pt x="249" y="224"/>
                </a:lnTo>
                <a:lnTo>
                  <a:pt x="249" y="224"/>
                </a:lnTo>
                <a:close/>
              </a:path>
            </a:pathLst>
          </a:custGeom>
          <a:solidFill>
            <a:schemeClr val="bg1"/>
          </a:solidFill>
          <a:ln w="9525">
            <a:noFill/>
          </a:ln>
        </p:spPr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658485" y="171450"/>
            <a:ext cx="6285230" cy="3497580"/>
          </a:xfrm>
          <a:prstGeom prst="roundRect">
            <a:avLst/>
          </a:prstGeom>
          <a:noFill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777865" y="171450"/>
            <a:ext cx="5920740" cy="3692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平面设计师  2人  5000-8000/月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岗位描述：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负责网站页面美工设计；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负责相关营销推广内容编辑、配合和实施；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负责日常网络平台公众号更新和维护。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任职要求：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市场营销、网络营销、电子商务等专业优先；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了解网站开发、运行及维护的相关知识，有较强的文字功底，具备网站专题策划和信息采编能力；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有设计基础，一定的审美意识和逻辑思维，能熟练使用 Photoshop、Dreameaver、AI等软件。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5563235" y="3996055"/>
            <a:ext cx="6443980" cy="2804160"/>
          </a:xfrm>
          <a:prstGeom prst="roundRect">
            <a:avLst/>
          </a:prstGeom>
          <a:ln w="254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grpSp>
        <p:nvGrpSpPr>
          <p:cNvPr id="6" name="wps稻壳儿佳誉设计原创链接：http://chn.docer.com/works?userid=219874625_7_1"/>
          <p:cNvGrpSpPr/>
          <p:nvPr/>
        </p:nvGrpSpPr>
        <p:grpSpPr>
          <a:xfrm>
            <a:off x="-1" y="179783"/>
            <a:ext cx="3381829" cy="918273"/>
            <a:chOff x="0" y="179784"/>
            <a:chExt cx="2844186" cy="772286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EA61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文本框 9"/>
            <p:cNvSpPr txBox="1"/>
            <p:nvPr/>
          </p:nvSpPr>
          <p:spPr>
            <a:xfrm>
              <a:off x="537700" y="179784"/>
              <a:ext cx="2231699" cy="490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/>
              <a:r>
                <a:rPr lang="zh-CN" altLang="en-US" sz="3200" b="1">
                  <a:solidFill>
                    <a:srgbClr val="EA6103"/>
                  </a:solidFill>
                  <a:cs typeface="+mn-ea"/>
                  <a:sym typeface="+mn-lt"/>
                </a:rPr>
                <a:t>招聘岗位</a:t>
              </a:r>
              <a:endParaRPr lang="zh-CN" altLang="en-US" sz="3200" b="1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32573" y="644293"/>
              <a:ext cx="2611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r"/>
              <a:r>
                <a:rPr lang="en-US" altLang="zh-CN" sz="1400" spc="800" dirty="0">
                  <a:solidFill>
                    <a:srgbClr val="EA6103"/>
                  </a:solidFill>
                  <a:cs typeface="+mn-ea"/>
                  <a:sym typeface="+mn-lt"/>
                </a:rPr>
                <a:t>CHAPTER ONE</a:t>
              </a:r>
              <a:endParaRPr lang="zh-CN" altLang="en-US" sz="1400" spc="800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5658485" y="3938905"/>
            <a:ext cx="628523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文案策划、推广 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ctr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2人 6000或以上/月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岗位描述：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负责公司产品文案、品牌文案、项目文案的创意和撰写； 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负责公司网站的专题策划并和网站编辑共同执行文案撰写。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l"/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任职要求： 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具备品牌、广告等系统的理论知识和丰富的实践经验； 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卓越的策略思维和创意发散能力，具备深刻的洞察力； </a:t>
            </a:r>
            <a:endParaRPr lang="zh-CN" altLang="en-US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r>
              <a:rPr lang="zh-CN" altLang="en-US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优秀的文案能力，能撰写各种不同的方案、文案。</a:t>
            </a:r>
            <a:endParaRPr lang="zh-CN" altLang="en-US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wps稻壳儿佳誉设计原创链接：http://chn.docer.com/works?userid=219874625_7"/>
          <p:cNvGrpSpPr/>
          <p:nvPr/>
        </p:nvGrpSpPr>
        <p:grpSpPr>
          <a:xfrm>
            <a:off x="3797471" y="1565063"/>
            <a:ext cx="5322996" cy="3152876"/>
            <a:chOff x="3741257" y="1565063"/>
            <a:chExt cx="5322996" cy="3152876"/>
          </a:xfrm>
        </p:grpSpPr>
        <p:sp>
          <p:nvSpPr>
            <p:cNvPr id="19" name="矩形 18"/>
            <p:cNvSpPr/>
            <p:nvPr/>
          </p:nvSpPr>
          <p:spPr>
            <a:xfrm>
              <a:off x="3869961" y="3148020"/>
              <a:ext cx="4339650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5400">
                  <a:solidFill>
                    <a:srgbClr val="0099A9"/>
                  </a:solidFill>
                  <a:cs typeface="+mn-ea"/>
                  <a:sym typeface="+mn-lt"/>
                </a:rPr>
                <a:t>晋升发展空间</a:t>
              </a:r>
              <a:endParaRPr lang="zh-CN" altLang="en-US" sz="5400">
                <a:solidFill>
                  <a:srgbClr val="0099A9"/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41257" y="4071608"/>
              <a:ext cx="5322996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en-US" altLang="zh-CN" sz="360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DEVELOPMENT SPACE</a:t>
              </a: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 rot="14400000">
              <a:off x="5320188" y="1660661"/>
              <a:ext cx="1439196" cy="1248000"/>
              <a:chOff x="1511944" y="2420246"/>
              <a:chExt cx="2627152" cy="2294453"/>
            </a:xfrm>
            <a:effectLst>
              <a:outerShdw blurRad="203200" dist="38100" dir="3780000" sx="103000" sy="103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30" name="Freeform 6"/>
              <p:cNvSpPr/>
              <p:nvPr/>
            </p:nvSpPr>
            <p:spPr bwMode="auto">
              <a:xfrm>
                <a:off x="1511944" y="2420246"/>
                <a:ext cx="2627152" cy="2294453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18" tIns="45709" rIns="91418" bIns="45709" numCol="1" anchor="t" anchorCtr="0" compatLnSpc="1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6"/>
              <p:cNvSpPr/>
              <p:nvPr/>
            </p:nvSpPr>
            <p:spPr bwMode="auto">
              <a:xfrm>
                <a:off x="1524106" y="2431739"/>
                <a:ext cx="2602832" cy="2271469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2000"/>
                      <a:lumOff val="18000"/>
                    </a:schemeClr>
                  </a:gs>
                  <a:gs pos="47000">
                    <a:srgbClr val="F5F5F5"/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18900000" scaled="0"/>
              </a:gra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18" tIns="45709" rIns="91418" bIns="45709" numCol="1" anchor="t" anchorCtr="0" compatLnSpc="1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8" name="Freeform 5"/>
            <p:cNvSpPr/>
            <p:nvPr/>
          </p:nvSpPr>
          <p:spPr bwMode="auto">
            <a:xfrm>
              <a:off x="5499499" y="1797354"/>
              <a:ext cx="1080575" cy="974613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0099A9"/>
            </a:solidFill>
            <a:ln w="9525" cap="flat">
              <a:noFill/>
              <a:prstDash val="solid"/>
              <a:miter lim="800000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18" tIns="45709" rIns="91418" bIns="45709" numCol="1" anchor="t" anchorCtr="0" compatLnSpc="1"/>
            <a:lstStyle/>
            <a:p>
              <a:pPr defTabSz="685800"/>
              <a:endParaRPr lang="zh-CN" alt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5576358" y="1869161"/>
              <a:ext cx="92685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en-US" altLang="zh-CN" sz="4800" spc="-300">
                  <a:solidFill>
                    <a:schemeClr val="bg1"/>
                  </a:solidFill>
                  <a:cs typeface="+mn-ea"/>
                  <a:sym typeface="+mn-lt"/>
                </a:rPr>
                <a:t>0 3</a:t>
              </a:r>
              <a:endParaRPr lang="zh-CN" altLang="en-US" sz="4800" spc="-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470265" y="2539365"/>
            <a:ext cx="777875" cy="15322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wps稻壳儿佳誉设计原创链接：http://chn.docer.com/works?userid=219874625_7_1"/>
          <p:cNvSpPr txBox="1"/>
          <p:nvPr/>
        </p:nvSpPr>
        <p:spPr>
          <a:xfrm>
            <a:off x="1331776" y="5420133"/>
            <a:ext cx="1022513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>
                <a:solidFill>
                  <a:prstClr val="black">
                    <a:lumMod val="65000"/>
                    <a:lumOff val="35000"/>
                  </a:prstClr>
                </a:solidFill>
                <a:cs typeface="+mn-ea"/>
                <a:sym typeface="+mn-lt"/>
              </a:rPr>
              <a:t>公司发展晋升空间大，乐于接纳新鲜的想法和创意，提拔优秀的人才！</a:t>
            </a:r>
            <a:endParaRPr lang="zh-CN" altLang="en-US" sz="1600">
              <a:solidFill>
                <a:prstClr val="black">
                  <a:lumMod val="65000"/>
                  <a:lumOff val="35000"/>
                </a:prstClr>
              </a:solidFill>
              <a:cs typeface="+mn-ea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endParaRPr lang="zh-CN" altLang="en-US" sz="1600" dirty="0">
              <a:solidFill>
                <a:srgbClr val="4C4C4C"/>
              </a:solidFill>
              <a:cs typeface="+mn-ea"/>
              <a:sym typeface="+mn-lt"/>
            </a:endParaRPr>
          </a:p>
        </p:txBody>
      </p:sp>
      <p:grpSp>
        <p:nvGrpSpPr>
          <p:cNvPr id="63" name="wps稻壳儿佳誉设计原创链接：http://chn.docer.com/works?userid=219874625_7_2"/>
          <p:cNvGrpSpPr/>
          <p:nvPr/>
        </p:nvGrpSpPr>
        <p:grpSpPr>
          <a:xfrm>
            <a:off x="1769882" y="2376241"/>
            <a:ext cx="1733831" cy="1734433"/>
            <a:chOff x="1516445" y="2452101"/>
            <a:chExt cx="1733831" cy="1734433"/>
          </a:xfrm>
        </p:grpSpPr>
        <p:sp>
          <p:nvSpPr>
            <p:cNvPr id="64" name="Freeform 7"/>
            <p:cNvSpPr/>
            <p:nvPr/>
          </p:nvSpPr>
          <p:spPr bwMode="auto">
            <a:xfrm>
              <a:off x="2430066" y="2452101"/>
              <a:ext cx="820210" cy="820210"/>
            </a:xfrm>
            <a:custGeom>
              <a:avLst/>
              <a:gdLst>
                <a:gd name="T0" fmla="*/ 0 w 576"/>
                <a:gd name="T1" fmla="*/ 0 h 576"/>
                <a:gd name="T2" fmla="*/ 576 w 576"/>
                <a:gd name="T3" fmla="*/ 576 h 576"/>
                <a:gd name="T4" fmla="*/ 471 w 576"/>
                <a:gd name="T5" fmla="*/ 576 h 576"/>
                <a:gd name="T6" fmla="*/ 0 w 576"/>
                <a:gd name="T7" fmla="*/ 105 h 576"/>
                <a:gd name="T8" fmla="*/ 0 w 576"/>
                <a:gd name="T9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" h="576">
                  <a:moveTo>
                    <a:pt x="0" y="0"/>
                  </a:moveTo>
                  <a:cubicBezTo>
                    <a:pt x="310" y="17"/>
                    <a:pt x="559" y="265"/>
                    <a:pt x="576" y="576"/>
                  </a:cubicBezTo>
                  <a:cubicBezTo>
                    <a:pt x="471" y="576"/>
                    <a:pt x="471" y="576"/>
                    <a:pt x="471" y="576"/>
                  </a:cubicBezTo>
                  <a:cubicBezTo>
                    <a:pt x="455" y="323"/>
                    <a:pt x="253" y="121"/>
                    <a:pt x="0" y="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B8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5" name="Freeform 8"/>
            <p:cNvSpPr/>
            <p:nvPr/>
          </p:nvSpPr>
          <p:spPr bwMode="auto">
            <a:xfrm>
              <a:off x="1516445" y="2452101"/>
              <a:ext cx="1733831" cy="1734433"/>
            </a:xfrm>
            <a:custGeom>
              <a:avLst/>
              <a:gdLst>
                <a:gd name="T0" fmla="*/ 1218 w 1218"/>
                <a:gd name="T1" fmla="*/ 641 h 1218"/>
                <a:gd name="T2" fmla="*/ 609 w 1218"/>
                <a:gd name="T3" fmla="*/ 1218 h 1218"/>
                <a:gd name="T4" fmla="*/ 0 w 1218"/>
                <a:gd name="T5" fmla="*/ 609 h 1218"/>
                <a:gd name="T6" fmla="*/ 576 w 1218"/>
                <a:gd name="T7" fmla="*/ 0 h 1218"/>
                <a:gd name="T8" fmla="*/ 576 w 1218"/>
                <a:gd name="T9" fmla="*/ 105 h 1218"/>
                <a:gd name="T10" fmla="*/ 104 w 1218"/>
                <a:gd name="T11" fmla="*/ 609 h 1218"/>
                <a:gd name="T12" fmla="*/ 609 w 1218"/>
                <a:gd name="T13" fmla="*/ 1114 h 1218"/>
                <a:gd name="T14" fmla="*/ 1113 w 1218"/>
                <a:gd name="T15" fmla="*/ 641 h 1218"/>
                <a:gd name="T16" fmla="*/ 1218 w 1218"/>
                <a:gd name="T17" fmla="*/ 641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8" h="1218">
                  <a:moveTo>
                    <a:pt x="1218" y="641"/>
                  </a:moveTo>
                  <a:cubicBezTo>
                    <a:pt x="1201" y="963"/>
                    <a:pt x="935" y="1218"/>
                    <a:pt x="609" y="1218"/>
                  </a:cubicBezTo>
                  <a:cubicBezTo>
                    <a:pt x="273" y="1218"/>
                    <a:pt x="0" y="945"/>
                    <a:pt x="0" y="609"/>
                  </a:cubicBezTo>
                  <a:cubicBezTo>
                    <a:pt x="0" y="283"/>
                    <a:pt x="255" y="17"/>
                    <a:pt x="576" y="0"/>
                  </a:cubicBezTo>
                  <a:cubicBezTo>
                    <a:pt x="576" y="105"/>
                    <a:pt x="576" y="105"/>
                    <a:pt x="576" y="105"/>
                  </a:cubicBezTo>
                  <a:cubicBezTo>
                    <a:pt x="313" y="122"/>
                    <a:pt x="104" y="341"/>
                    <a:pt x="104" y="609"/>
                  </a:cubicBezTo>
                  <a:cubicBezTo>
                    <a:pt x="104" y="887"/>
                    <a:pt x="330" y="1114"/>
                    <a:pt x="609" y="1114"/>
                  </a:cubicBezTo>
                  <a:cubicBezTo>
                    <a:pt x="877" y="1114"/>
                    <a:pt x="1096" y="905"/>
                    <a:pt x="1113" y="641"/>
                  </a:cubicBezTo>
                  <a:lnTo>
                    <a:pt x="1218" y="641"/>
                  </a:lnTo>
                  <a:close/>
                </a:path>
              </a:pathLst>
            </a:custGeom>
            <a:solidFill>
              <a:srgbClr val="BABE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6" name="wps稻壳儿佳誉设计原创链接：http://chn.docer.com/works?userid=219874625_7_3"/>
          <p:cNvGrpSpPr/>
          <p:nvPr/>
        </p:nvGrpSpPr>
        <p:grpSpPr>
          <a:xfrm>
            <a:off x="3991338" y="1873089"/>
            <a:ext cx="1735036" cy="1732625"/>
            <a:chOff x="3677556" y="2452101"/>
            <a:chExt cx="1735036" cy="1732625"/>
          </a:xfrm>
        </p:grpSpPr>
        <p:sp>
          <p:nvSpPr>
            <p:cNvPr id="67" name="Freeform 9"/>
            <p:cNvSpPr/>
            <p:nvPr/>
          </p:nvSpPr>
          <p:spPr bwMode="auto">
            <a:xfrm>
              <a:off x="3677556" y="2452101"/>
              <a:ext cx="821415" cy="1732625"/>
            </a:xfrm>
            <a:custGeom>
              <a:avLst/>
              <a:gdLst>
                <a:gd name="T0" fmla="*/ 577 w 577"/>
                <a:gd name="T1" fmla="*/ 1217 h 1217"/>
                <a:gd name="T2" fmla="*/ 0 w 577"/>
                <a:gd name="T3" fmla="*/ 609 h 1217"/>
                <a:gd name="T4" fmla="*/ 577 w 577"/>
                <a:gd name="T5" fmla="*/ 0 h 1217"/>
                <a:gd name="T6" fmla="*/ 577 w 577"/>
                <a:gd name="T7" fmla="*/ 105 h 1217"/>
                <a:gd name="T8" fmla="*/ 104 w 577"/>
                <a:gd name="T9" fmla="*/ 609 h 1217"/>
                <a:gd name="T10" fmla="*/ 577 w 577"/>
                <a:gd name="T11" fmla="*/ 1113 h 1217"/>
                <a:gd name="T12" fmla="*/ 577 w 577"/>
                <a:gd name="T13" fmla="*/ 1217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7" h="1217">
                  <a:moveTo>
                    <a:pt x="577" y="1217"/>
                  </a:moveTo>
                  <a:cubicBezTo>
                    <a:pt x="255" y="1200"/>
                    <a:pt x="0" y="934"/>
                    <a:pt x="0" y="609"/>
                  </a:cubicBezTo>
                  <a:cubicBezTo>
                    <a:pt x="0" y="283"/>
                    <a:pt x="255" y="17"/>
                    <a:pt x="577" y="0"/>
                  </a:cubicBezTo>
                  <a:cubicBezTo>
                    <a:pt x="577" y="105"/>
                    <a:pt x="577" y="105"/>
                    <a:pt x="577" y="105"/>
                  </a:cubicBezTo>
                  <a:cubicBezTo>
                    <a:pt x="313" y="122"/>
                    <a:pt x="104" y="341"/>
                    <a:pt x="104" y="609"/>
                  </a:cubicBezTo>
                  <a:cubicBezTo>
                    <a:pt x="104" y="876"/>
                    <a:pt x="313" y="1096"/>
                    <a:pt x="577" y="1113"/>
                  </a:cubicBezTo>
                  <a:lnTo>
                    <a:pt x="577" y="1217"/>
                  </a:lnTo>
                  <a:close/>
                </a:path>
              </a:pathLst>
            </a:custGeom>
            <a:solidFill>
              <a:srgbClr val="BABE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Freeform 10"/>
            <p:cNvSpPr/>
            <p:nvPr/>
          </p:nvSpPr>
          <p:spPr bwMode="auto">
            <a:xfrm>
              <a:off x="4591177" y="2452101"/>
              <a:ext cx="821415" cy="1732625"/>
            </a:xfrm>
            <a:custGeom>
              <a:avLst/>
              <a:gdLst>
                <a:gd name="T0" fmla="*/ 0 w 577"/>
                <a:gd name="T1" fmla="*/ 0 h 1217"/>
                <a:gd name="T2" fmla="*/ 577 w 577"/>
                <a:gd name="T3" fmla="*/ 609 h 1217"/>
                <a:gd name="T4" fmla="*/ 0 w 577"/>
                <a:gd name="T5" fmla="*/ 1217 h 1217"/>
                <a:gd name="T6" fmla="*/ 0 w 577"/>
                <a:gd name="T7" fmla="*/ 1113 h 1217"/>
                <a:gd name="T8" fmla="*/ 473 w 577"/>
                <a:gd name="T9" fmla="*/ 609 h 1217"/>
                <a:gd name="T10" fmla="*/ 0 w 577"/>
                <a:gd name="T11" fmla="*/ 105 h 1217"/>
                <a:gd name="T12" fmla="*/ 0 w 577"/>
                <a:gd name="T13" fmla="*/ 0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7" h="1217">
                  <a:moveTo>
                    <a:pt x="0" y="0"/>
                  </a:moveTo>
                  <a:cubicBezTo>
                    <a:pt x="322" y="17"/>
                    <a:pt x="577" y="283"/>
                    <a:pt x="577" y="609"/>
                  </a:cubicBezTo>
                  <a:cubicBezTo>
                    <a:pt x="577" y="934"/>
                    <a:pt x="322" y="1200"/>
                    <a:pt x="0" y="1217"/>
                  </a:cubicBezTo>
                  <a:cubicBezTo>
                    <a:pt x="0" y="1113"/>
                    <a:pt x="0" y="1113"/>
                    <a:pt x="0" y="1113"/>
                  </a:cubicBezTo>
                  <a:cubicBezTo>
                    <a:pt x="264" y="1096"/>
                    <a:pt x="473" y="876"/>
                    <a:pt x="473" y="609"/>
                  </a:cubicBezTo>
                  <a:cubicBezTo>
                    <a:pt x="473" y="341"/>
                    <a:pt x="264" y="122"/>
                    <a:pt x="0" y="10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AF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69" name="wps稻壳儿佳誉设计原创链接：http://chn.docer.com/works?userid=219874625_7_4"/>
          <p:cNvSpPr>
            <a:spLocks noEditPoints="1"/>
          </p:cNvSpPr>
          <p:nvPr/>
        </p:nvSpPr>
        <p:spPr bwMode="auto">
          <a:xfrm>
            <a:off x="8939315" y="987354"/>
            <a:ext cx="1735639" cy="1735638"/>
          </a:xfrm>
          <a:custGeom>
            <a:avLst/>
            <a:gdLst>
              <a:gd name="T0" fmla="*/ 609 w 1219"/>
              <a:gd name="T1" fmla="*/ 0 h 1219"/>
              <a:gd name="T2" fmla="*/ 1219 w 1219"/>
              <a:gd name="T3" fmla="*/ 610 h 1219"/>
              <a:gd name="T4" fmla="*/ 609 w 1219"/>
              <a:gd name="T5" fmla="*/ 1219 h 1219"/>
              <a:gd name="T6" fmla="*/ 0 w 1219"/>
              <a:gd name="T7" fmla="*/ 610 h 1219"/>
              <a:gd name="T8" fmla="*/ 609 w 1219"/>
              <a:gd name="T9" fmla="*/ 0 h 1219"/>
              <a:gd name="T10" fmla="*/ 609 w 1219"/>
              <a:gd name="T11" fmla="*/ 105 h 1219"/>
              <a:gd name="T12" fmla="*/ 104 w 1219"/>
              <a:gd name="T13" fmla="*/ 610 h 1219"/>
              <a:gd name="T14" fmla="*/ 609 w 1219"/>
              <a:gd name="T15" fmla="*/ 1115 h 1219"/>
              <a:gd name="T16" fmla="*/ 1114 w 1219"/>
              <a:gd name="T17" fmla="*/ 610 h 1219"/>
              <a:gd name="T18" fmla="*/ 609 w 1219"/>
              <a:gd name="T19" fmla="*/ 105 h 1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19" h="1219">
                <a:moveTo>
                  <a:pt x="609" y="0"/>
                </a:moveTo>
                <a:cubicBezTo>
                  <a:pt x="946" y="0"/>
                  <a:pt x="1219" y="273"/>
                  <a:pt x="1219" y="610"/>
                </a:cubicBezTo>
                <a:cubicBezTo>
                  <a:pt x="1219" y="946"/>
                  <a:pt x="946" y="1219"/>
                  <a:pt x="609" y="1219"/>
                </a:cubicBezTo>
                <a:cubicBezTo>
                  <a:pt x="273" y="1219"/>
                  <a:pt x="0" y="946"/>
                  <a:pt x="0" y="610"/>
                </a:cubicBezTo>
                <a:cubicBezTo>
                  <a:pt x="0" y="273"/>
                  <a:pt x="273" y="0"/>
                  <a:pt x="609" y="0"/>
                </a:cubicBezTo>
                <a:close/>
                <a:moveTo>
                  <a:pt x="609" y="105"/>
                </a:moveTo>
                <a:cubicBezTo>
                  <a:pt x="330" y="105"/>
                  <a:pt x="104" y="331"/>
                  <a:pt x="104" y="610"/>
                </a:cubicBezTo>
                <a:cubicBezTo>
                  <a:pt x="104" y="889"/>
                  <a:pt x="330" y="1115"/>
                  <a:pt x="609" y="1115"/>
                </a:cubicBezTo>
                <a:cubicBezTo>
                  <a:pt x="888" y="1115"/>
                  <a:pt x="1114" y="889"/>
                  <a:pt x="1114" y="610"/>
                </a:cubicBezTo>
                <a:cubicBezTo>
                  <a:pt x="1114" y="331"/>
                  <a:pt x="888" y="105"/>
                  <a:pt x="609" y="105"/>
                </a:cubicBezTo>
                <a:close/>
              </a:path>
            </a:pathLst>
          </a:custGeom>
          <a:solidFill>
            <a:srgbClr val="E6606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0" name="wps稻壳儿佳誉设计原创链接：http://chn.docer.com/works?userid=219874625_7_5"/>
          <p:cNvGrpSpPr/>
          <p:nvPr/>
        </p:nvGrpSpPr>
        <p:grpSpPr>
          <a:xfrm>
            <a:off x="6466834" y="1347395"/>
            <a:ext cx="1732023" cy="1734433"/>
            <a:chOff x="6102027" y="2400875"/>
            <a:chExt cx="1732023" cy="1734433"/>
          </a:xfrm>
        </p:grpSpPr>
        <p:sp>
          <p:nvSpPr>
            <p:cNvPr id="71" name="Freeform 12"/>
            <p:cNvSpPr/>
            <p:nvPr/>
          </p:nvSpPr>
          <p:spPr bwMode="auto">
            <a:xfrm>
              <a:off x="6102027" y="2400875"/>
              <a:ext cx="818402" cy="819004"/>
            </a:xfrm>
            <a:custGeom>
              <a:avLst/>
              <a:gdLst>
                <a:gd name="T0" fmla="*/ 0 w 575"/>
                <a:gd name="T1" fmla="*/ 575 h 575"/>
                <a:gd name="T2" fmla="*/ 575 w 575"/>
                <a:gd name="T3" fmla="*/ 0 h 575"/>
                <a:gd name="T4" fmla="*/ 575 w 575"/>
                <a:gd name="T5" fmla="*/ 104 h 575"/>
                <a:gd name="T6" fmla="*/ 104 w 575"/>
                <a:gd name="T7" fmla="*/ 575 h 575"/>
                <a:gd name="T8" fmla="*/ 0 w 575"/>
                <a:gd name="T9" fmla="*/ 57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5" h="575">
                  <a:moveTo>
                    <a:pt x="0" y="575"/>
                  </a:moveTo>
                  <a:cubicBezTo>
                    <a:pt x="16" y="265"/>
                    <a:pt x="265" y="16"/>
                    <a:pt x="575" y="0"/>
                  </a:cubicBezTo>
                  <a:cubicBezTo>
                    <a:pt x="575" y="104"/>
                    <a:pt x="575" y="104"/>
                    <a:pt x="575" y="104"/>
                  </a:cubicBezTo>
                  <a:cubicBezTo>
                    <a:pt x="322" y="120"/>
                    <a:pt x="120" y="323"/>
                    <a:pt x="104" y="575"/>
                  </a:cubicBezTo>
                  <a:lnTo>
                    <a:pt x="0" y="575"/>
                  </a:lnTo>
                  <a:close/>
                </a:path>
              </a:pathLst>
            </a:custGeom>
            <a:solidFill>
              <a:srgbClr val="BABE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2" name="Freeform 13"/>
            <p:cNvSpPr/>
            <p:nvPr/>
          </p:nvSpPr>
          <p:spPr bwMode="auto">
            <a:xfrm>
              <a:off x="6102027" y="2400875"/>
              <a:ext cx="1732023" cy="1734433"/>
            </a:xfrm>
            <a:custGeom>
              <a:avLst/>
              <a:gdLst>
                <a:gd name="T0" fmla="*/ 641 w 1217"/>
                <a:gd name="T1" fmla="*/ 0 h 1218"/>
                <a:gd name="T2" fmla="*/ 1217 w 1217"/>
                <a:gd name="T3" fmla="*/ 608 h 1218"/>
                <a:gd name="T4" fmla="*/ 608 w 1217"/>
                <a:gd name="T5" fmla="*/ 1218 h 1218"/>
                <a:gd name="T6" fmla="*/ 0 w 1217"/>
                <a:gd name="T7" fmla="*/ 641 h 1218"/>
                <a:gd name="T8" fmla="*/ 104 w 1217"/>
                <a:gd name="T9" fmla="*/ 641 h 1218"/>
                <a:gd name="T10" fmla="*/ 608 w 1217"/>
                <a:gd name="T11" fmla="*/ 1113 h 1218"/>
                <a:gd name="T12" fmla="*/ 1113 w 1217"/>
                <a:gd name="T13" fmla="*/ 608 h 1218"/>
                <a:gd name="T14" fmla="*/ 641 w 1217"/>
                <a:gd name="T15" fmla="*/ 104 h 1218"/>
                <a:gd name="T16" fmla="*/ 641 w 1217"/>
                <a:gd name="T17" fmla="*/ 0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17" h="1218">
                  <a:moveTo>
                    <a:pt x="641" y="0"/>
                  </a:moveTo>
                  <a:cubicBezTo>
                    <a:pt x="962" y="17"/>
                    <a:pt x="1217" y="283"/>
                    <a:pt x="1217" y="608"/>
                  </a:cubicBezTo>
                  <a:cubicBezTo>
                    <a:pt x="1217" y="945"/>
                    <a:pt x="944" y="1218"/>
                    <a:pt x="608" y="1218"/>
                  </a:cubicBezTo>
                  <a:cubicBezTo>
                    <a:pt x="283" y="1218"/>
                    <a:pt x="17" y="962"/>
                    <a:pt x="0" y="641"/>
                  </a:cubicBezTo>
                  <a:cubicBezTo>
                    <a:pt x="104" y="641"/>
                    <a:pt x="104" y="641"/>
                    <a:pt x="104" y="641"/>
                  </a:cubicBezTo>
                  <a:cubicBezTo>
                    <a:pt x="121" y="905"/>
                    <a:pt x="340" y="1113"/>
                    <a:pt x="608" y="1113"/>
                  </a:cubicBezTo>
                  <a:cubicBezTo>
                    <a:pt x="887" y="1113"/>
                    <a:pt x="1113" y="887"/>
                    <a:pt x="1113" y="608"/>
                  </a:cubicBezTo>
                  <a:cubicBezTo>
                    <a:pt x="1113" y="340"/>
                    <a:pt x="904" y="121"/>
                    <a:pt x="641" y="104"/>
                  </a:cubicBezTo>
                  <a:lnTo>
                    <a:pt x="641" y="0"/>
                  </a:lnTo>
                  <a:close/>
                </a:path>
              </a:pathLst>
            </a:custGeom>
            <a:solidFill>
              <a:srgbClr val="01C3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73" name="wps稻壳儿佳誉设计原创链接：http://chn.docer.com/works?userid=219874625_7_6"/>
          <p:cNvSpPr txBox="1"/>
          <p:nvPr/>
        </p:nvSpPr>
        <p:spPr>
          <a:xfrm>
            <a:off x="2082798" y="4362438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dirty="0">
                <a:solidFill>
                  <a:srgbClr val="4C4C4C"/>
                </a:solidFill>
                <a:cs typeface="+mn-ea"/>
                <a:sym typeface="+mn-lt"/>
              </a:rPr>
              <a:t>职能助理</a:t>
            </a:r>
            <a:endParaRPr lang="zh-CN" altLang="en-US" dirty="0">
              <a:solidFill>
                <a:srgbClr val="4C4C4C"/>
              </a:solidFill>
              <a:cs typeface="+mn-ea"/>
              <a:sym typeface="+mn-lt"/>
            </a:endParaRPr>
          </a:p>
        </p:txBody>
      </p:sp>
      <p:sp>
        <p:nvSpPr>
          <p:cNvPr id="74" name="wps稻壳儿佳誉设计原创链接：http://chn.docer.com/works?userid=219874625_7_7"/>
          <p:cNvSpPr txBox="1"/>
          <p:nvPr/>
        </p:nvSpPr>
        <p:spPr>
          <a:xfrm>
            <a:off x="4304858" y="3858382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dirty="0">
                <a:solidFill>
                  <a:srgbClr val="4C4C4C"/>
                </a:solidFill>
                <a:cs typeface="+mn-ea"/>
                <a:sym typeface="+mn-lt"/>
              </a:rPr>
              <a:t>职能专员</a:t>
            </a:r>
            <a:endParaRPr lang="zh-CN" altLang="en-US" dirty="0">
              <a:solidFill>
                <a:srgbClr val="4C4C4C"/>
              </a:solidFill>
              <a:cs typeface="+mn-ea"/>
              <a:sym typeface="+mn-lt"/>
            </a:endParaRPr>
          </a:p>
        </p:txBody>
      </p:sp>
      <p:sp>
        <p:nvSpPr>
          <p:cNvPr id="75" name="wps稻壳儿佳誉设计原创链接：http://chn.docer.com/works?userid=219874625_7_8"/>
          <p:cNvSpPr txBox="1"/>
          <p:nvPr/>
        </p:nvSpPr>
        <p:spPr>
          <a:xfrm>
            <a:off x="6778846" y="3333592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dirty="0">
                <a:solidFill>
                  <a:srgbClr val="4C4C4C"/>
                </a:solidFill>
                <a:cs typeface="+mn-ea"/>
                <a:sym typeface="+mn-lt"/>
              </a:rPr>
              <a:t>职能主管</a:t>
            </a:r>
            <a:endParaRPr lang="zh-CN" altLang="en-US" dirty="0">
              <a:solidFill>
                <a:srgbClr val="4C4C4C"/>
              </a:solidFill>
              <a:cs typeface="+mn-ea"/>
              <a:sym typeface="+mn-lt"/>
            </a:endParaRPr>
          </a:p>
        </p:txBody>
      </p:sp>
      <p:sp>
        <p:nvSpPr>
          <p:cNvPr id="76" name="wps稻壳儿佳誉设计原创链接：http://chn.docer.com/works?userid=219874625_7_9"/>
          <p:cNvSpPr txBox="1"/>
          <p:nvPr/>
        </p:nvSpPr>
        <p:spPr>
          <a:xfrm>
            <a:off x="9253135" y="297415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zh-CN" altLang="en-US" dirty="0">
                <a:solidFill>
                  <a:srgbClr val="4C4C4C"/>
                </a:solidFill>
                <a:cs typeface="+mn-ea"/>
                <a:sym typeface="+mn-lt"/>
              </a:rPr>
              <a:t>职能经理</a:t>
            </a:r>
            <a:endParaRPr lang="zh-CN" altLang="en-US" dirty="0">
              <a:solidFill>
                <a:srgbClr val="4C4C4C"/>
              </a:solidFill>
              <a:cs typeface="+mn-ea"/>
              <a:sym typeface="+mn-lt"/>
            </a:endParaRPr>
          </a:p>
        </p:txBody>
      </p:sp>
      <p:sp>
        <p:nvSpPr>
          <p:cNvPr id="77" name="wps稻壳儿佳誉设计原创链接：http://chn.docer.com/works?userid=219874625_7_10"/>
          <p:cNvSpPr>
            <a:spLocks noEditPoints="1"/>
          </p:cNvSpPr>
          <p:nvPr/>
        </p:nvSpPr>
        <p:spPr bwMode="auto">
          <a:xfrm>
            <a:off x="9573900" y="1494417"/>
            <a:ext cx="466466" cy="721512"/>
          </a:xfrm>
          <a:custGeom>
            <a:avLst/>
            <a:gdLst>
              <a:gd name="T0" fmla="*/ 177 w 353"/>
              <a:gd name="T1" fmla="*/ 0 h 546"/>
              <a:gd name="T2" fmla="*/ 2 w 353"/>
              <a:gd name="T3" fmla="*/ 193 h 546"/>
              <a:gd name="T4" fmla="*/ 82 w 353"/>
              <a:gd name="T5" fmla="*/ 427 h 546"/>
              <a:gd name="T6" fmla="*/ 135 w 353"/>
              <a:gd name="T7" fmla="*/ 441 h 546"/>
              <a:gd name="T8" fmla="*/ 84 w 353"/>
              <a:gd name="T9" fmla="*/ 456 h 546"/>
              <a:gd name="T10" fmla="*/ 92 w 353"/>
              <a:gd name="T11" fmla="*/ 470 h 546"/>
              <a:gd name="T12" fmla="*/ 84 w 353"/>
              <a:gd name="T13" fmla="*/ 484 h 546"/>
              <a:gd name="T14" fmla="*/ 92 w 353"/>
              <a:gd name="T15" fmla="*/ 498 h 546"/>
              <a:gd name="T16" fmla="*/ 124 w 353"/>
              <a:gd name="T17" fmla="*/ 531 h 546"/>
              <a:gd name="T18" fmla="*/ 206 w 353"/>
              <a:gd name="T19" fmla="*/ 546 h 546"/>
              <a:gd name="T20" fmla="*/ 269 w 353"/>
              <a:gd name="T21" fmla="*/ 498 h 546"/>
              <a:gd name="T22" fmla="*/ 262 w 353"/>
              <a:gd name="T23" fmla="*/ 484 h 546"/>
              <a:gd name="T24" fmla="*/ 269 w 353"/>
              <a:gd name="T25" fmla="*/ 470 h 546"/>
              <a:gd name="T26" fmla="*/ 262 w 353"/>
              <a:gd name="T27" fmla="*/ 456 h 546"/>
              <a:gd name="T28" fmla="*/ 269 w 353"/>
              <a:gd name="T29" fmla="*/ 441 h 546"/>
              <a:gd name="T30" fmla="*/ 223 w 353"/>
              <a:gd name="T31" fmla="*/ 427 h 546"/>
              <a:gd name="T32" fmla="*/ 282 w 353"/>
              <a:gd name="T33" fmla="*/ 349 h 546"/>
              <a:gd name="T34" fmla="*/ 353 w 353"/>
              <a:gd name="T35" fmla="*/ 176 h 546"/>
              <a:gd name="T36" fmla="*/ 178 w 353"/>
              <a:gd name="T37" fmla="*/ 308 h 546"/>
              <a:gd name="T38" fmla="*/ 175 w 353"/>
              <a:gd name="T39" fmla="*/ 396 h 546"/>
              <a:gd name="T40" fmla="*/ 174 w 353"/>
              <a:gd name="T41" fmla="*/ 441 h 546"/>
              <a:gd name="T42" fmla="*/ 182 w 353"/>
              <a:gd name="T43" fmla="*/ 427 h 546"/>
              <a:gd name="T44" fmla="*/ 174 w 353"/>
              <a:gd name="T45" fmla="*/ 441 h 546"/>
              <a:gd name="T46" fmla="*/ 320 w 353"/>
              <a:gd name="T47" fmla="*/ 204 h 546"/>
              <a:gd name="T48" fmla="*/ 258 w 353"/>
              <a:gd name="T49" fmla="*/ 330 h 546"/>
              <a:gd name="T50" fmla="*/ 223 w 353"/>
              <a:gd name="T51" fmla="*/ 396 h 546"/>
              <a:gd name="T52" fmla="*/ 225 w 353"/>
              <a:gd name="T53" fmla="*/ 308 h 546"/>
              <a:gd name="T54" fmla="*/ 226 w 353"/>
              <a:gd name="T55" fmla="*/ 308 h 546"/>
              <a:gd name="T56" fmla="*/ 235 w 353"/>
              <a:gd name="T57" fmla="*/ 172 h 546"/>
              <a:gd name="T58" fmla="*/ 200 w 353"/>
              <a:gd name="T59" fmla="*/ 154 h 546"/>
              <a:gd name="T60" fmla="*/ 213 w 353"/>
              <a:gd name="T61" fmla="*/ 165 h 546"/>
              <a:gd name="T62" fmla="*/ 205 w 353"/>
              <a:gd name="T63" fmla="*/ 184 h 546"/>
              <a:gd name="T64" fmla="*/ 183 w 353"/>
              <a:gd name="T65" fmla="*/ 169 h 546"/>
              <a:gd name="T66" fmla="*/ 182 w 353"/>
              <a:gd name="T67" fmla="*/ 153 h 546"/>
              <a:gd name="T68" fmla="*/ 167 w 353"/>
              <a:gd name="T69" fmla="*/ 167 h 546"/>
              <a:gd name="T70" fmla="*/ 167 w 353"/>
              <a:gd name="T71" fmla="*/ 227 h 546"/>
              <a:gd name="T72" fmla="*/ 154 w 353"/>
              <a:gd name="T73" fmla="*/ 172 h 546"/>
              <a:gd name="T74" fmla="*/ 152 w 353"/>
              <a:gd name="T75" fmla="*/ 155 h 546"/>
              <a:gd name="T76" fmla="*/ 136 w 353"/>
              <a:gd name="T77" fmla="*/ 156 h 546"/>
              <a:gd name="T78" fmla="*/ 108 w 353"/>
              <a:gd name="T79" fmla="*/ 307 h 546"/>
              <a:gd name="T80" fmla="*/ 126 w 353"/>
              <a:gd name="T81" fmla="*/ 308 h 546"/>
              <a:gd name="T82" fmla="*/ 131 w 353"/>
              <a:gd name="T83" fmla="*/ 308 h 546"/>
              <a:gd name="T84" fmla="*/ 114 w 353"/>
              <a:gd name="T85" fmla="*/ 396 h 546"/>
              <a:gd name="T86" fmla="*/ 33 w 353"/>
              <a:gd name="T87" fmla="*/ 204 h 546"/>
              <a:gd name="T88" fmla="*/ 31 w 353"/>
              <a:gd name="T89" fmla="*/ 183 h 546"/>
              <a:gd name="T90" fmla="*/ 177 w 353"/>
              <a:gd name="T91" fmla="*/ 30 h 546"/>
              <a:gd name="T92" fmla="*/ 322 w 353"/>
              <a:gd name="T93" fmla="*/ 183 h 546"/>
              <a:gd name="T94" fmla="*/ 177 w 353"/>
              <a:gd name="T95" fmla="*/ 147 h 546"/>
              <a:gd name="T96" fmla="*/ 177 w 353"/>
              <a:gd name="T97" fmla="*/ 75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53" h="546">
                <a:moveTo>
                  <a:pt x="353" y="176"/>
                </a:moveTo>
                <a:cubicBezTo>
                  <a:pt x="353" y="79"/>
                  <a:pt x="274" y="0"/>
                  <a:pt x="177" y="0"/>
                </a:cubicBezTo>
                <a:cubicBezTo>
                  <a:pt x="79" y="0"/>
                  <a:pt x="0" y="79"/>
                  <a:pt x="0" y="176"/>
                </a:cubicBezTo>
                <a:cubicBezTo>
                  <a:pt x="0" y="182"/>
                  <a:pt x="1" y="188"/>
                  <a:pt x="2" y="193"/>
                </a:cubicBezTo>
                <a:cubicBezTo>
                  <a:pt x="0" y="195"/>
                  <a:pt x="4" y="263"/>
                  <a:pt x="71" y="349"/>
                </a:cubicBezTo>
                <a:cubicBezTo>
                  <a:pt x="90" y="375"/>
                  <a:pt x="82" y="427"/>
                  <a:pt x="82" y="427"/>
                </a:cubicBezTo>
                <a:cubicBezTo>
                  <a:pt x="99" y="427"/>
                  <a:pt x="117" y="427"/>
                  <a:pt x="134" y="427"/>
                </a:cubicBezTo>
                <a:cubicBezTo>
                  <a:pt x="135" y="441"/>
                  <a:pt x="135" y="441"/>
                  <a:pt x="135" y="441"/>
                </a:cubicBezTo>
                <a:cubicBezTo>
                  <a:pt x="84" y="441"/>
                  <a:pt x="84" y="441"/>
                  <a:pt x="84" y="441"/>
                </a:cubicBezTo>
                <a:cubicBezTo>
                  <a:pt x="84" y="456"/>
                  <a:pt x="84" y="456"/>
                  <a:pt x="84" y="456"/>
                </a:cubicBezTo>
                <a:cubicBezTo>
                  <a:pt x="92" y="456"/>
                  <a:pt x="92" y="456"/>
                  <a:pt x="92" y="456"/>
                </a:cubicBezTo>
                <a:cubicBezTo>
                  <a:pt x="92" y="470"/>
                  <a:pt x="92" y="470"/>
                  <a:pt x="92" y="470"/>
                </a:cubicBezTo>
                <a:cubicBezTo>
                  <a:pt x="84" y="470"/>
                  <a:pt x="84" y="470"/>
                  <a:pt x="84" y="470"/>
                </a:cubicBezTo>
                <a:cubicBezTo>
                  <a:pt x="84" y="484"/>
                  <a:pt x="84" y="484"/>
                  <a:pt x="84" y="484"/>
                </a:cubicBezTo>
                <a:cubicBezTo>
                  <a:pt x="92" y="484"/>
                  <a:pt x="92" y="484"/>
                  <a:pt x="92" y="484"/>
                </a:cubicBezTo>
                <a:cubicBezTo>
                  <a:pt x="92" y="498"/>
                  <a:pt x="92" y="498"/>
                  <a:pt x="92" y="498"/>
                </a:cubicBezTo>
                <a:cubicBezTo>
                  <a:pt x="84" y="498"/>
                  <a:pt x="84" y="498"/>
                  <a:pt x="84" y="498"/>
                </a:cubicBezTo>
                <a:cubicBezTo>
                  <a:pt x="85" y="515"/>
                  <a:pt x="102" y="530"/>
                  <a:pt x="124" y="531"/>
                </a:cubicBezTo>
                <a:cubicBezTo>
                  <a:pt x="128" y="540"/>
                  <a:pt x="137" y="546"/>
                  <a:pt x="147" y="546"/>
                </a:cubicBezTo>
                <a:cubicBezTo>
                  <a:pt x="206" y="546"/>
                  <a:pt x="206" y="546"/>
                  <a:pt x="206" y="546"/>
                </a:cubicBezTo>
                <a:cubicBezTo>
                  <a:pt x="216" y="546"/>
                  <a:pt x="225" y="540"/>
                  <a:pt x="229" y="531"/>
                </a:cubicBezTo>
                <a:cubicBezTo>
                  <a:pt x="251" y="530"/>
                  <a:pt x="268" y="515"/>
                  <a:pt x="269" y="498"/>
                </a:cubicBezTo>
                <a:cubicBezTo>
                  <a:pt x="262" y="498"/>
                  <a:pt x="262" y="498"/>
                  <a:pt x="262" y="498"/>
                </a:cubicBezTo>
                <a:cubicBezTo>
                  <a:pt x="262" y="484"/>
                  <a:pt x="262" y="484"/>
                  <a:pt x="262" y="484"/>
                </a:cubicBezTo>
                <a:cubicBezTo>
                  <a:pt x="269" y="484"/>
                  <a:pt x="269" y="484"/>
                  <a:pt x="269" y="484"/>
                </a:cubicBezTo>
                <a:cubicBezTo>
                  <a:pt x="269" y="470"/>
                  <a:pt x="269" y="470"/>
                  <a:pt x="269" y="470"/>
                </a:cubicBezTo>
                <a:cubicBezTo>
                  <a:pt x="262" y="470"/>
                  <a:pt x="262" y="470"/>
                  <a:pt x="262" y="470"/>
                </a:cubicBezTo>
                <a:cubicBezTo>
                  <a:pt x="262" y="456"/>
                  <a:pt x="262" y="456"/>
                  <a:pt x="262" y="456"/>
                </a:cubicBezTo>
                <a:cubicBezTo>
                  <a:pt x="269" y="456"/>
                  <a:pt x="269" y="456"/>
                  <a:pt x="269" y="456"/>
                </a:cubicBezTo>
                <a:cubicBezTo>
                  <a:pt x="269" y="441"/>
                  <a:pt x="269" y="441"/>
                  <a:pt x="269" y="441"/>
                </a:cubicBezTo>
                <a:cubicBezTo>
                  <a:pt x="222" y="441"/>
                  <a:pt x="222" y="441"/>
                  <a:pt x="222" y="441"/>
                </a:cubicBezTo>
                <a:cubicBezTo>
                  <a:pt x="222" y="437"/>
                  <a:pt x="222" y="432"/>
                  <a:pt x="223" y="427"/>
                </a:cubicBezTo>
                <a:cubicBezTo>
                  <a:pt x="239" y="427"/>
                  <a:pt x="255" y="427"/>
                  <a:pt x="271" y="427"/>
                </a:cubicBezTo>
                <a:cubicBezTo>
                  <a:pt x="271" y="427"/>
                  <a:pt x="263" y="375"/>
                  <a:pt x="282" y="349"/>
                </a:cubicBezTo>
                <a:cubicBezTo>
                  <a:pt x="349" y="263"/>
                  <a:pt x="353" y="195"/>
                  <a:pt x="351" y="193"/>
                </a:cubicBezTo>
                <a:cubicBezTo>
                  <a:pt x="352" y="188"/>
                  <a:pt x="353" y="182"/>
                  <a:pt x="353" y="176"/>
                </a:cubicBezTo>
                <a:close/>
                <a:moveTo>
                  <a:pt x="174" y="308"/>
                </a:moveTo>
                <a:cubicBezTo>
                  <a:pt x="176" y="308"/>
                  <a:pt x="177" y="308"/>
                  <a:pt x="178" y="308"/>
                </a:cubicBezTo>
                <a:cubicBezTo>
                  <a:pt x="181" y="396"/>
                  <a:pt x="181" y="396"/>
                  <a:pt x="181" y="396"/>
                </a:cubicBezTo>
                <a:cubicBezTo>
                  <a:pt x="175" y="396"/>
                  <a:pt x="175" y="396"/>
                  <a:pt x="175" y="396"/>
                </a:cubicBezTo>
                <a:cubicBezTo>
                  <a:pt x="175" y="362"/>
                  <a:pt x="175" y="326"/>
                  <a:pt x="174" y="308"/>
                </a:cubicBezTo>
                <a:close/>
                <a:moveTo>
                  <a:pt x="174" y="441"/>
                </a:moveTo>
                <a:cubicBezTo>
                  <a:pt x="175" y="437"/>
                  <a:pt x="175" y="432"/>
                  <a:pt x="175" y="427"/>
                </a:cubicBezTo>
                <a:cubicBezTo>
                  <a:pt x="177" y="427"/>
                  <a:pt x="180" y="427"/>
                  <a:pt x="182" y="427"/>
                </a:cubicBezTo>
                <a:cubicBezTo>
                  <a:pt x="183" y="441"/>
                  <a:pt x="183" y="441"/>
                  <a:pt x="183" y="441"/>
                </a:cubicBezTo>
                <a:lnTo>
                  <a:pt x="174" y="441"/>
                </a:lnTo>
                <a:close/>
                <a:moveTo>
                  <a:pt x="322" y="183"/>
                </a:moveTo>
                <a:cubicBezTo>
                  <a:pt x="320" y="204"/>
                  <a:pt x="320" y="204"/>
                  <a:pt x="320" y="204"/>
                </a:cubicBezTo>
                <a:cubicBezTo>
                  <a:pt x="320" y="204"/>
                  <a:pt x="320" y="204"/>
                  <a:pt x="320" y="204"/>
                </a:cubicBezTo>
                <a:cubicBezTo>
                  <a:pt x="317" y="223"/>
                  <a:pt x="304" y="271"/>
                  <a:pt x="258" y="330"/>
                </a:cubicBezTo>
                <a:cubicBezTo>
                  <a:pt x="244" y="349"/>
                  <a:pt x="239" y="374"/>
                  <a:pt x="239" y="396"/>
                </a:cubicBezTo>
                <a:cubicBezTo>
                  <a:pt x="223" y="396"/>
                  <a:pt x="223" y="396"/>
                  <a:pt x="223" y="396"/>
                </a:cubicBezTo>
                <a:cubicBezTo>
                  <a:pt x="223" y="362"/>
                  <a:pt x="222" y="326"/>
                  <a:pt x="222" y="308"/>
                </a:cubicBezTo>
                <a:cubicBezTo>
                  <a:pt x="223" y="308"/>
                  <a:pt x="224" y="308"/>
                  <a:pt x="225" y="308"/>
                </a:cubicBezTo>
                <a:cubicBezTo>
                  <a:pt x="225" y="308"/>
                  <a:pt x="225" y="308"/>
                  <a:pt x="226" y="308"/>
                </a:cubicBezTo>
                <a:cubicBezTo>
                  <a:pt x="226" y="308"/>
                  <a:pt x="226" y="308"/>
                  <a:pt x="226" y="308"/>
                </a:cubicBezTo>
                <a:cubicBezTo>
                  <a:pt x="232" y="308"/>
                  <a:pt x="239" y="307"/>
                  <a:pt x="245" y="307"/>
                </a:cubicBezTo>
                <a:cubicBezTo>
                  <a:pt x="235" y="172"/>
                  <a:pt x="235" y="172"/>
                  <a:pt x="235" y="172"/>
                </a:cubicBezTo>
                <a:cubicBezTo>
                  <a:pt x="234" y="163"/>
                  <a:pt x="226" y="156"/>
                  <a:pt x="217" y="156"/>
                </a:cubicBezTo>
                <a:cubicBezTo>
                  <a:pt x="217" y="156"/>
                  <a:pt x="205" y="154"/>
                  <a:pt x="200" y="154"/>
                </a:cubicBezTo>
                <a:cubicBezTo>
                  <a:pt x="200" y="155"/>
                  <a:pt x="200" y="155"/>
                  <a:pt x="200" y="155"/>
                </a:cubicBezTo>
                <a:cubicBezTo>
                  <a:pt x="213" y="165"/>
                  <a:pt x="213" y="165"/>
                  <a:pt x="213" y="165"/>
                </a:cubicBezTo>
                <a:cubicBezTo>
                  <a:pt x="198" y="172"/>
                  <a:pt x="198" y="172"/>
                  <a:pt x="198" y="172"/>
                </a:cubicBezTo>
                <a:cubicBezTo>
                  <a:pt x="205" y="184"/>
                  <a:pt x="205" y="184"/>
                  <a:pt x="205" y="184"/>
                </a:cubicBezTo>
                <a:cubicBezTo>
                  <a:pt x="186" y="225"/>
                  <a:pt x="186" y="225"/>
                  <a:pt x="186" y="225"/>
                </a:cubicBezTo>
                <a:cubicBezTo>
                  <a:pt x="183" y="169"/>
                  <a:pt x="183" y="169"/>
                  <a:pt x="183" y="169"/>
                </a:cubicBezTo>
                <a:cubicBezTo>
                  <a:pt x="186" y="167"/>
                  <a:pt x="186" y="167"/>
                  <a:pt x="186" y="167"/>
                </a:cubicBezTo>
                <a:cubicBezTo>
                  <a:pt x="182" y="153"/>
                  <a:pt x="182" y="153"/>
                  <a:pt x="182" y="153"/>
                </a:cubicBezTo>
                <a:cubicBezTo>
                  <a:pt x="171" y="153"/>
                  <a:pt x="171" y="153"/>
                  <a:pt x="171" y="153"/>
                </a:cubicBezTo>
                <a:cubicBezTo>
                  <a:pt x="167" y="167"/>
                  <a:pt x="167" y="167"/>
                  <a:pt x="167" y="167"/>
                </a:cubicBezTo>
                <a:cubicBezTo>
                  <a:pt x="170" y="169"/>
                  <a:pt x="170" y="169"/>
                  <a:pt x="170" y="169"/>
                </a:cubicBezTo>
                <a:cubicBezTo>
                  <a:pt x="167" y="227"/>
                  <a:pt x="167" y="227"/>
                  <a:pt x="167" y="227"/>
                </a:cubicBezTo>
                <a:cubicBezTo>
                  <a:pt x="147" y="184"/>
                  <a:pt x="147" y="184"/>
                  <a:pt x="147" y="184"/>
                </a:cubicBezTo>
                <a:cubicBezTo>
                  <a:pt x="154" y="172"/>
                  <a:pt x="154" y="172"/>
                  <a:pt x="154" y="172"/>
                </a:cubicBezTo>
                <a:cubicBezTo>
                  <a:pt x="139" y="165"/>
                  <a:pt x="139" y="165"/>
                  <a:pt x="139" y="165"/>
                </a:cubicBezTo>
                <a:cubicBezTo>
                  <a:pt x="152" y="155"/>
                  <a:pt x="152" y="155"/>
                  <a:pt x="152" y="155"/>
                </a:cubicBezTo>
                <a:cubicBezTo>
                  <a:pt x="152" y="154"/>
                  <a:pt x="152" y="154"/>
                  <a:pt x="152" y="154"/>
                </a:cubicBezTo>
                <a:cubicBezTo>
                  <a:pt x="147" y="154"/>
                  <a:pt x="136" y="156"/>
                  <a:pt x="136" y="156"/>
                </a:cubicBezTo>
                <a:cubicBezTo>
                  <a:pt x="127" y="156"/>
                  <a:pt x="119" y="163"/>
                  <a:pt x="118" y="172"/>
                </a:cubicBezTo>
                <a:cubicBezTo>
                  <a:pt x="108" y="307"/>
                  <a:pt x="108" y="307"/>
                  <a:pt x="108" y="307"/>
                </a:cubicBezTo>
                <a:cubicBezTo>
                  <a:pt x="114" y="307"/>
                  <a:pt x="120" y="308"/>
                  <a:pt x="126" y="308"/>
                </a:cubicBezTo>
                <a:cubicBezTo>
                  <a:pt x="126" y="308"/>
                  <a:pt x="126" y="308"/>
                  <a:pt x="126" y="308"/>
                </a:cubicBezTo>
                <a:cubicBezTo>
                  <a:pt x="127" y="308"/>
                  <a:pt x="128" y="308"/>
                  <a:pt x="128" y="308"/>
                </a:cubicBezTo>
                <a:cubicBezTo>
                  <a:pt x="129" y="308"/>
                  <a:pt x="130" y="308"/>
                  <a:pt x="131" y="308"/>
                </a:cubicBezTo>
                <a:cubicBezTo>
                  <a:pt x="133" y="396"/>
                  <a:pt x="133" y="396"/>
                  <a:pt x="133" y="396"/>
                </a:cubicBezTo>
                <a:cubicBezTo>
                  <a:pt x="114" y="396"/>
                  <a:pt x="114" y="396"/>
                  <a:pt x="114" y="396"/>
                </a:cubicBezTo>
                <a:cubicBezTo>
                  <a:pt x="114" y="375"/>
                  <a:pt x="109" y="349"/>
                  <a:pt x="95" y="331"/>
                </a:cubicBezTo>
                <a:cubicBezTo>
                  <a:pt x="49" y="271"/>
                  <a:pt x="36" y="223"/>
                  <a:pt x="33" y="204"/>
                </a:cubicBezTo>
                <a:cubicBezTo>
                  <a:pt x="33" y="204"/>
                  <a:pt x="33" y="204"/>
                  <a:pt x="33" y="204"/>
                </a:cubicBezTo>
                <a:cubicBezTo>
                  <a:pt x="31" y="183"/>
                  <a:pt x="31" y="183"/>
                  <a:pt x="31" y="183"/>
                </a:cubicBezTo>
                <a:cubicBezTo>
                  <a:pt x="31" y="181"/>
                  <a:pt x="31" y="179"/>
                  <a:pt x="31" y="176"/>
                </a:cubicBezTo>
                <a:cubicBezTo>
                  <a:pt x="31" y="96"/>
                  <a:pt x="96" y="30"/>
                  <a:pt x="177" y="30"/>
                </a:cubicBezTo>
                <a:cubicBezTo>
                  <a:pt x="257" y="30"/>
                  <a:pt x="322" y="96"/>
                  <a:pt x="322" y="176"/>
                </a:cubicBezTo>
                <a:cubicBezTo>
                  <a:pt x="322" y="179"/>
                  <a:pt x="322" y="181"/>
                  <a:pt x="322" y="183"/>
                </a:cubicBezTo>
                <a:close/>
                <a:moveTo>
                  <a:pt x="205" y="111"/>
                </a:moveTo>
                <a:cubicBezTo>
                  <a:pt x="205" y="131"/>
                  <a:pt x="192" y="147"/>
                  <a:pt x="177" y="147"/>
                </a:cubicBezTo>
                <a:cubicBezTo>
                  <a:pt x="161" y="147"/>
                  <a:pt x="148" y="131"/>
                  <a:pt x="148" y="111"/>
                </a:cubicBezTo>
                <a:cubicBezTo>
                  <a:pt x="148" y="91"/>
                  <a:pt x="161" y="75"/>
                  <a:pt x="177" y="75"/>
                </a:cubicBezTo>
                <a:cubicBezTo>
                  <a:pt x="192" y="75"/>
                  <a:pt x="205" y="91"/>
                  <a:pt x="205" y="111"/>
                </a:cubicBezTo>
                <a:close/>
              </a:path>
            </a:pathLst>
          </a:custGeom>
          <a:solidFill>
            <a:srgbClr val="56505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8" name="wps稻壳儿佳誉设计原创链接：http://chn.docer.com/works?userid=219874625_7_11"/>
          <p:cNvSpPr>
            <a:spLocks noEditPoints="1"/>
          </p:cNvSpPr>
          <p:nvPr/>
        </p:nvSpPr>
        <p:spPr bwMode="auto">
          <a:xfrm>
            <a:off x="4653309" y="2353476"/>
            <a:ext cx="411094" cy="771848"/>
          </a:xfrm>
          <a:custGeom>
            <a:avLst/>
            <a:gdLst>
              <a:gd name="T0" fmla="*/ 177 w 311"/>
              <a:gd name="T1" fmla="*/ 218 h 584"/>
              <a:gd name="T2" fmla="*/ 177 w 311"/>
              <a:gd name="T3" fmla="*/ 288 h 584"/>
              <a:gd name="T4" fmla="*/ 304 w 311"/>
              <a:gd name="T5" fmla="*/ 240 h 584"/>
              <a:gd name="T6" fmla="*/ 282 w 311"/>
              <a:gd name="T7" fmla="*/ 250 h 584"/>
              <a:gd name="T8" fmla="*/ 282 w 311"/>
              <a:gd name="T9" fmla="*/ 273 h 584"/>
              <a:gd name="T10" fmla="*/ 282 w 311"/>
              <a:gd name="T11" fmla="*/ 280 h 584"/>
              <a:gd name="T12" fmla="*/ 282 w 311"/>
              <a:gd name="T13" fmla="*/ 281 h 584"/>
              <a:gd name="T14" fmla="*/ 282 w 311"/>
              <a:gd name="T15" fmla="*/ 281 h 584"/>
              <a:gd name="T16" fmla="*/ 271 w 311"/>
              <a:gd name="T17" fmla="*/ 299 h 584"/>
              <a:gd name="T18" fmla="*/ 222 w 311"/>
              <a:gd name="T19" fmla="*/ 319 h 584"/>
              <a:gd name="T20" fmla="*/ 226 w 311"/>
              <a:gd name="T21" fmla="*/ 448 h 584"/>
              <a:gd name="T22" fmla="*/ 222 w 311"/>
              <a:gd name="T23" fmla="*/ 584 h 584"/>
              <a:gd name="T24" fmla="*/ 179 w 311"/>
              <a:gd name="T25" fmla="*/ 448 h 584"/>
              <a:gd name="T26" fmla="*/ 174 w 311"/>
              <a:gd name="T27" fmla="*/ 584 h 584"/>
              <a:gd name="T28" fmla="*/ 131 w 311"/>
              <a:gd name="T29" fmla="*/ 448 h 584"/>
              <a:gd name="T30" fmla="*/ 128 w 311"/>
              <a:gd name="T31" fmla="*/ 447 h 584"/>
              <a:gd name="T32" fmla="*/ 106 w 311"/>
              <a:gd name="T33" fmla="*/ 438 h 584"/>
              <a:gd name="T34" fmla="*/ 83 w 311"/>
              <a:gd name="T35" fmla="*/ 391 h 584"/>
              <a:gd name="T36" fmla="*/ 77 w 311"/>
              <a:gd name="T37" fmla="*/ 379 h 584"/>
              <a:gd name="T38" fmla="*/ 75 w 311"/>
              <a:gd name="T39" fmla="*/ 376 h 584"/>
              <a:gd name="T40" fmla="*/ 75 w 311"/>
              <a:gd name="T41" fmla="*/ 376 h 584"/>
              <a:gd name="T42" fmla="*/ 77 w 311"/>
              <a:gd name="T43" fmla="*/ 355 h 584"/>
              <a:gd name="T44" fmla="*/ 77 w 311"/>
              <a:gd name="T45" fmla="*/ 355 h 584"/>
              <a:gd name="T46" fmla="*/ 137 w 311"/>
              <a:gd name="T47" fmla="*/ 297 h 584"/>
              <a:gd name="T48" fmla="*/ 153 w 311"/>
              <a:gd name="T49" fmla="*/ 296 h 584"/>
              <a:gd name="T50" fmla="*/ 141 w 311"/>
              <a:gd name="T51" fmla="*/ 306 h 584"/>
              <a:gd name="T52" fmla="*/ 148 w 311"/>
              <a:gd name="T53" fmla="*/ 325 h 584"/>
              <a:gd name="T54" fmla="*/ 170 w 311"/>
              <a:gd name="T55" fmla="*/ 308 h 584"/>
              <a:gd name="T56" fmla="*/ 171 w 311"/>
              <a:gd name="T57" fmla="*/ 293 h 584"/>
              <a:gd name="T58" fmla="*/ 186 w 311"/>
              <a:gd name="T59" fmla="*/ 306 h 584"/>
              <a:gd name="T60" fmla="*/ 186 w 311"/>
              <a:gd name="T61" fmla="*/ 366 h 584"/>
              <a:gd name="T62" fmla="*/ 198 w 311"/>
              <a:gd name="T63" fmla="*/ 314 h 584"/>
              <a:gd name="T64" fmla="*/ 198 w 311"/>
              <a:gd name="T65" fmla="*/ 294 h 584"/>
              <a:gd name="T66" fmla="*/ 245 w 311"/>
              <a:gd name="T67" fmla="*/ 266 h 584"/>
              <a:gd name="T68" fmla="*/ 242 w 311"/>
              <a:gd name="T69" fmla="*/ 227 h 584"/>
              <a:gd name="T70" fmla="*/ 203 w 311"/>
              <a:gd name="T71" fmla="*/ 188 h 584"/>
              <a:gd name="T72" fmla="*/ 138 w 311"/>
              <a:gd name="T73" fmla="*/ 214 h 584"/>
              <a:gd name="T74" fmla="*/ 90 w 311"/>
              <a:gd name="T75" fmla="*/ 13 h 584"/>
              <a:gd name="T76" fmla="*/ 205 w 311"/>
              <a:gd name="T77" fmla="*/ 163 h 584"/>
              <a:gd name="T78" fmla="*/ 220 w 311"/>
              <a:gd name="T79" fmla="*/ 167 h 584"/>
              <a:gd name="T80" fmla="*/ 298 w 311"/>
              <a:gd name="T81" fmla="*/ 209 h 584"/>
              <a:gd name="T82" fmla="*/ 178 w 311"/>
              <a:gd name="T83" fmla="*/ 98 h 584"/>
              <a:gd name="T84" fmla="*/ 50 w 311"/>
              <a:gd name="T85" fmla="*/ 129 h 584"/>
              <a:gd name="T86" fmla="*/ 178 w 311"/>
              <a:gd name="T87" fmla="*/ 98 h 584"/>
              <a:gd name="T88" fmla="*/ 113 w 311"/>
              <a:gd name="T89" fmla="*/ 369 h 584"/>
              <a:gd name="T90" fmla="*/ 124 w 311"/>
              <a:gd name="T91" fmla="*/ 389 h 584"/>
              <a:gd name="T92" fmla="*/ 130 w 311"/>
              <a:gd name="T93" fmla="*/ 348 h 5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11" h="584">
                <a:moveTo>
                  <a:pt x="148" y="253"/>
                </a:moveTo>
                <a:cubicBezTo>
                  <a:pt x="148" y="234"/>
                  <a:pt x="161" y="218"/>
                  <a:pt x="177" y="218"/>
                </a:cubicBezTo>
                <a:cubicBezTo>
                  <a:pt x="192" y="218"/>
                  <a:pt x="205" y="234"/>
                  <a:pt x="205" y="253"/>
                </a:cubicBezTo>
                <a:cubicBezTo>
                  <a:pt x="205" y="273"/>
                  <a:pt x="192" y="288"/>
                  <a:pt x="177" y="288"/>
                </a:cubicBezTo>
                <a:cubicBezTo>
                  <a:pt x="161" y="288"/>
                  <a:pt x="148" y="273"/>
                  <a:pt x="148" y="253"/>
                </a:cubicBezTo>
                <a:close/>
                <a:moveTo>
                  <a:pt x="304" y="240"/>
                </a:moveTo>
                <a:cubicBezTo>
                  <a:pt x="301" y="245"/>
                  <a:pt x="296" y="249"/>
                  <a:pt x="291" y="250"/>
                </a:cubicBezTo>
                <a:cubicBezTo>
                  <a:pt x="288" y="251"/>
                  <a:pt x="285" y="251"/>
                  <a:pt x="282" y="250"/>
                </a:cubicBezTo>
                <a:cubicBezTo>
                  <a:pt x="282" y="264"/>
                  <a:pt x="282" y="264"/>
                  <a:pt x="282" y="264"/>
                </a:cubicBezTo>
                <a:cubicBezTo>
                  <a:pt x="282" y="273"/>
                  <a:pt x="282" y="273"/>
                  <a:pt x="282" y="273"/>
                </a:cubicBezTo>
                <a:cubicBezTo>
                  <a:pt x="282" y="277"/>
                  <a:pt x="282" y="277"/>
                  <a:pt x="282" y="277"/>
                </a:cubicBezTo>
                <a:cubicBezTo>
                  <a:pt x="282" y="280"/>
                  <a:pt x="282" y="280"/>
                  <a:pt x="282" y="280"/>
                </a:cubicBezTo>
                <a:cubicBezTo>
                  <a:pt x="282" y="281"/>
                  <a:pt x="282" y="281"/>
                  <a:pt x="282" y="281"/>
                </a:cubicBezTo>
                <a:cubicBezTo>
                  <a:pt x="282" y="281"/>
                  <a:pt x="282" y="281"/>
                  <a:pt x="282" y="281"/>
                </a:cubicBezTo>
                <a:cubicBezTo>
                  <a:pt x="282" y="281"/>
                  <a:pt x="282" y="281"/>
                  <a:pt x="282" y="281"/>
                </a:cubicBezTo>
                <a:cubicBezTo>
                  <a:pt x="282" y="281"/>
                  <a:pt x="282" y="281"/>
                  <a:pt x="282" y="281"/>
                </a:cubicBezTo>
                <a:cubicBezTo>
                  <a:pt x="284" y="279"/>
                  <a:pt x="286" y="276"/>
                  <a:pt x="271" y="299"/>
                </a:cubicBezTo>
                <a:cubicBezTo>
                  <a:pt x="271" y="299"/>
                  <a:pt x="271" y="299"/>
                  <a:pt x="271" y="299"/>
                </a:cubicBezTo>
                <a:cubicBezTo>
                  <a:pt x="271" y="299"/>
                  <a:pt x="271" y="299"/>
                  <a:pt x="271" y="299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224" y="361"/>
                  <a:pt x="225" y="404"/>
                  <a:pt x="226" y="447"/>
                </a:cubicBezTo>
                <a:cubicBezTo>
                  <a:pt x="226" y="447"/>
                  <a:pt x="226" y="447"/>
                  <a:pt x="226" y="448"/>
                </a:cubicBezTo>
                <a:cubicBezTo>
                  <a:pt x="224" y="448"/>
                  <a:pt x="223" y="448"/>
                  <a:pt x="222" y="448"/>
                </a:cubicBezTo>
                <a:cubicBezTo>
                  <a:pt x="222" y="475"/>
                  <a:pt x="223" y="544"/>
                  <a:pt x="222" y="584"/>
                </a:cubicBezTo>
                <a:cubicBezTo>
                  <a:pt x="183" y="584"/>
                  <a:pt x="183" y="584"/>
                  <a:pt x="183" y="584"/>
                </a:cubicBezTo>
                <a:cubicBezTo>
                  <a:pt x="179" y="448"/>
                  <a:pt x="179" y="448"/>
                  <a:pt x="179" y="448"/>
                </a:cubicBezTo>
                <a:cubicBezTo>
                  <a:pt x="177" y="448"/>
                  <a:pt x="176" y="448"/>
                  <a:pt x="175" y="448"/>
                </a:cubicBezTo>
                <a:cubicBezTo>
                  <a:pt x="175" y="475"/>
                  <a:pt x="176" y="544"/>
                  <a:pt x="174" y="584"/>
                </a:cubicBezTo>
                <a:cubicBezTo>
                  <a:pt x="136" y="584"/>
                  <a:pt x="136" y="584"/>
                  <a:pt x="136" y="584"/>
                </a:cubicBezTo>
                <a:cubicBezTo>
                  <a:pt x="131" y="448"/>
                  <a:pt x="131" y="448"/>
                  <a:pt x="131" y="448"/>
                </a:cubicBezTo>
                <a:cubicBezTo>
                  <a:pt x="130" y="448"/>
                  <a:pt x="129" y="448"/>
                  <a:pt x="128" y="448"/>
                </a:cubicBezTo>
                <a:cubicBezTo>
                  <a:pt x="128" y="447"/>
                  <a:pt x="128" y="447"/>
                  <a:pt x="128" y="447"/>
                </a:cubicBezTo>
                <a:cubicBezTo>
                  <a:pt x="128" y="440"/>
                  <a:pt x="128" y="433"/>
                  <a:pt x="128" y="427"/>
                </a:cubicBezTo>
                <a:cubicBezTo>
                  <a:pt x="121" y="431"/>
                  <a:pt x="114" y="435"/>
                  <a:pt x="106" y="438"/>
                </a:cubicBezTo>
                <a:cubicBezTo>
                  <a:pt x="91" y="407"/>
                  <a:pt x="91" y="407"/>
                  <a:pt x="91" y="407"/>
                </a:cubicBezTo>
                <a:cubicBezTo>
                  <a:pt x="83" y="391"/>
                  <a:pt x="83" y="391"/>
                  <a:pt x="83" y="391"/>
                </a:cubicBezTo>
                <a:cubicBezTo>
                  <a:pt x="79" y="383"/>
                  <a:pt x="79" y="383"/>
                  <a:pt x="79" y="383"/>
                </a:cubicBezTo>
                <a:cubicBezTo>
                  <a:pt x="77" y="379"/>
                  <a:pt x="77" y="379"/>
                  <a:pt x="77" y="379"/>
                </a:cubicBezTo>
                <a:cubicBezTo>
                  <a:pt x="76" y="377"/>
                  <a:pt x="76" y="377"/>
                  <a:pt x="76" y="377"/>
                </a:cubicBezTo>
                <a:cubicBezTo>
                  <a:pt x="75" y="376"/>
                  <a:pt x="75" y="376"/>
                  <a:pt x="75" y="376"/>
                </a:cubicBezTo>
                <a:cubicBezTo>
                  <a:pt x="75" y="376"/>
                  <a:pt x="75" y="376"/>
                  <a:pt x="75" y="376"/>
                </a:cubicBezTo>
                <a:cubicBezTo>
                  <a:pt x="75" y="376"/>
                  <a:pt x="75" y="376"/>
                  <a:pt x="75" y="376"/>
                </a:cubicBezTo>
                <a:cubicBezTo>
                  <a:pt x="75" y="376"/>
                  <a:pt x="75" y="376"/>
                  <a:pt x="75" y="376"/>
                </a:cubicBezTo>
                <a:cubicBezTo>
                  <a:pt x="76" y="367"/>
                  <a:pt x="72" y="396"/>
                  <a:pt x="77" y="355"/>
                </a:cubicBezTo>
                <a:cubicBezTo>
                  <a:pt x="77" y="355"/>
                  <a:pt x="77" y="355"/>
                  <a:pt x="77" y="355"/>
                </a:cubicBezTo>
                <a:cubicBezTo>
                  <a:pt x="77" y="355"/>
                  <a:pt x="77" y="355"/>
                  <a:pt x="77" y="355"/>
                </a:cubicBezTo>
                <a:cubicBezTo>
                  <a:pt x="125" y="303"/>
                  <a:pt x="125" y="303"/>
                  <a:pt x="125" y="303"/>
                </a:cubicBezTo>
                <a:cubicBezTo>
                  <a:pt x="129" y="300"/>
                  <a:pt x="133" y="298"/>
                  <a:pt x="137" y="297"/>
                </a:cubicBezTo>
                <a:cubicBezTo>
                  <a:pt x="138" y="297"/>
                  <a:pt x="138" y="297"/>
                  <a:pt x="139" y="297"/>
                </a:cubicBezTo>
                <a:cubicBezTo>
                  <a:pt x="143" y="296"/>
                  <a:pt x="148" y="296"/>
                  <a:pt x="153" y="296"/>
                </a:cubicBezTo>
                <a:cubicBezTo>
                  <a:pt x="153" y="296"/>
                  <a:pt x="153" y="296"/>
                  <a:pt x="153" y="296"/>
                </a:cubicBezTo>
                <a:cubicBezTo>
                  <a:pt x="141" y="306"/>
                  <a:pt x="141" y="306"/>
                  <a:pt x="141" y="306"/>
                </a:cubicBezTo>
                <a:cubicBezTo>
                  <a:pt x="155" y="314"/>
                  <a:pt x="155" y="314"/>
                  <a:pt x="155" y="314"/>
                </a:cubicBezTo>
                <a:cubicBezTo>
                  <a:pt x="148" y="325"/>
                  <a:pt x="148" y="325"/>
                  <a:pt x="148" y="325"/>
                </a:cubicBezTo>
                <a:cubicBezTo>
                  <a:pt x="167" y="366"/>
                  <a:pt x="167" y="366"/>
                  <a:pt x="167" y="366"/>
                </a:cubicBezTo>
                <a:cubicBezTo>
                  <a:pt x="170" y="308"/>
                  <a:pt x="170" y="308"/>
                  <a:pt x="170" y="308"/>
                </a:cubicBezTo>
                <a:cubicBezTo>
                  <a:pt x="167" y="306"/>
                  <a:pt x="167" y="306"/>
                  <a:pt x="167" y="306"/>
                </a:cubicBezTo>
                <a:cubicBezTo>
                  <a:pt x="171" y="293"/>
                  <a:pt x="171" y="293"/>
                  <a:pt x="171" y="293"/>
                </a:cubicBezTo>
                <a:cubicBezTo>
                  <a:pt x="182" y="293"/>
                  <a:pt x="182" y="293"/>
                  <a:pt x="182" y="293"/>
                </a:cubicBezTo>
                <a:cubicBezTo>
                  <a:pt x="186" y="306"/>
                  <a:pt x="186" y="306"/>
                  <a:pt x="186" y="306"/>
                </a:cubicBezTo>
                <a:cubicBezTo>
                  <a:pt x="183" y="308"/>
                  <a:pt x="183" y="308"/>
                  <a:pt x="183" y="308"/>
                </a:cubicBezTo>
                <a:cubicBezTo>
                  <a:pt x="186" y="366"/>
                  <a:pt x="186" y="366"/>
                  <a:pt x="186" y="366"/>
                </a:cubicBezTo>
                <a:cubicBezTo>
                  <a:pt x="205" y="325"/>
                  <a:pt x="205" y="325"/>
                  <a:pt x="205" y="325"/>
                </a:cubicBezTo>
                <a:cubicBezTo>
                  <a:pt x="198" y="314"/>
                  <a:pt x="198" y="314"/>
                  <a:pt x="198" y="314"/>
                </a:cubicBezTo>
                <a:cubicBezTo>
                  <a:pt x="213" y="306"/>
                  <a:pt x="213" y="306"/>
                  <a:pt x="213" y="306"/>
                </a:cubicBezTo>
                <a:cubicBezTo>
                  <a:pt x="198" y="294"/>
                  <a:pt x="198" y="294"/>
                  <a:pt x="198" y="294"/>
                </a:cubicBezTo>
                <a:cubicBezTo>
                  <a:pt x="245" y="271"/>
                  <a:pt x="245" y="271"/>
                  <a:pt x="245" y="271"/>
                </a:cubicBezTo>
                <a:cubicBezTo>
                  <a:pt x="245" y="266"/>
                  <a:pt x="245" y="266"/>
                  <a:pt x="245" y="266"/>
                </a:cubicBezTo>
                <a:cubicBezTo>
                  <a:pt x="243" y="249"/>
                  <a:pt x="243" y="249"/>
                  <a:pt x="243" y="249"/>
                </a:cubicBezTo>
                <a:cubicBezTo>
                  <a:pt x="242" y="227"/>
                  <a:pt x="242" y="227"/>
                  <a:pt x="242" y="227"/>
                </a:cubicBezTo>
                <a:cubicBezTo>
                  <a:pt x="213" y="208"/>
                  <a:pt x="213" y="208"/>
                  <a:pt x="213" y="208"/>
                </a:cubicBezTo>
                <a:cubicBezTo>
                  <a:pt x="206" y="203"/>
                  <a:pt x="202" y="195"/>
                  <a:pt x="203" y="188"/>
                </a:cubicBezTo>
                <a:cubicBezTo>
                  <a:pt x="192" y="181"/>
                  <a:pt x="192" y="181"/>
                  <a:pt x="192" y="181"/>
                </a:cubicBezTo>
                <a:cubicBezTo>
                  <a:pt x="179" y="197"/>
                  <a:pt x="160" y="209"/>
                  <a:pt x="138" y="214"/>
                </a:cubicBezTo>
                <a:cubicBezTo>
                  <a:pt x="83" y="228"/>
                  <a:pt x="27" y="194"/>
                  <a:pt x="13" y="138"/>
                </a:cubicBezTo>
                <a:cubicBezTo>
                  <a:pt x="0" y="83"/>
                  <a:pt x="34" y="27"/>
                  <a:pt x="90" y="13"/>
                </a:cubicBezTo>
                <a:cubicBezTo>
                  <a:pt x="145" y="0"/>
                  <a:pt x="201" y="34"/>
                  <a:pt x="214" y="89"/>
                </a:cubicBezTo>
                <a:cubicBezTo>
                  <a:pt x="221" y="115"/>
                  <a:pt x="217" y="141"/>
                  <a:pt x="205" y="163"/>
                </a:cubicBezTo>
                <a:cubicBezTo>
                  <a:pt x="215" y="169"/>
                  <a:pt x="215" y="169"/>
                  <a:pt x="215" y="169"/>
                </a:cubicBezTo>
                <a:cubicBezTo>
                  <a:pt x="216" y="168"/>
                  <a:pt x="218" y="168"/>
                  <a:pt x="220" y="167"/>
                </a:cubicBezTo>
                <a:cubicBezTo>
                  <a:pt x="226" y="166"/>
                  <a:pt x="232" y="167"/>
                  <a:pt x="237" y="170"/>
                </a:cubicBezTo>
                <a:cubicBezTo>
                  <a:pt x="298" y="209"/>
                  <a:pt x="298" y="209"/>
                  <a:pt x="298" y="209"/>
                </a:cubicBezTo>
                <a:cubicBezTo>
                  <a:pt x="308" y="216"/>
                  <a:pt x="311" y="230"/>
                  <a:pt x="304" y="240"/>
                </a:cubicBezTo>
                <a:close/>
                <a:moveTo>
                  <a:pt x="178" y="98"/>
                </a:moveTo>
                <a:cubicBezTo>
                  <a:pt x="170" y="63"/>
                  <a:pt x="134" y="41"/>
                  <a:pt x="98" y="49"/>
                </a:cubicBezTo>
                <a:cubicBezTo>
                  <a:pt x="63" y="58"/>
                  <a:pt x="41" y="94"/>
                  <a:pt x="50" y="129"/>
                </a:cubicBezTo>
                <a:cubicBezTo>
                  <a:pt x="58" y="165"/>
                  <a:pt x="94" y="187"/>
                  <a:pt x="130" y="178"/>
                </a:cubicBezTo>
                <a:cubicBezTo>
                  <a:pt x="165" y="170"/>
                  <a:pt x="187" y="134"/>
                  <a:pt x="178" y="98"/>
                </a:cubicBezTo>
                <a:close/>
                <a:moveTo>
                  <a:pt x="130" y="348"/>
                </a:moveTo>
                <a:cubicBezTo>
                  <a:pt x="113" y="369"/>
                  <a:pt x="113" y="369"/>
                  <a:pt x="113" y="369"/>
                </a:cubicBezTo>
                <a:cubicBezTo>
                  <a:pt x="115" y="373"/>
                  <a:pt x="115" y="373"/>
                  <a:pt x="115" y="373"/>
                </a:cubicBezTo>
                <a:cubicBezTo>
                  <a:pt x="124" y="389"/>
                  <a:pt x="124" y="389"/>
                  <a:pt x="124" y="389"/>
                </a:cubicBezTo>
                <a:cubicBezTo>
                  <a:pt x="129" y="397"/>
                  <a:pt x="129" y="397"/>
                  <a:pt x="129" y="397"/>
                </a:cubicBezTo>
                <a:cubicBezTo>
                  <a:pt x="129" y="380"/>
                  <a:pt x="129" y="364"/>
                  <a:pt x="130" y="348"/>
                </a:cubicBezTo>
                <a:close/>
              </a:path>
            </a:pathLst>
          </a:custGeom>
          <a:solidFill>
            <a:srgbClr val="56505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9" name="wps稻壳儿佳誉设计原创链接：http://chn.docer.com/works?userid=219874625_7_12"/>
          <p:cNvSpPr>
            <a:spLocks noEditPoints="1"/>
          </p:cNvSpPr>
          <p:nvPr/>
        </p:nvSpPr>
        <p:spPr bwMode="auto">
          <a:xfrm>
            <a:off x="2286109" y="2900040"/>
            <a:ext cx="701374" cy="686834"/>
          </a:xfrm>
          <a:custGeom>
            <a:avLst/>
            <a:gdLst>
              <a:gd name="T0" fmla="*/ 262 w 531"/>
              <a:gd name="T1" fmla="*/ 4 h 520"/>
              <a:gd name="T2" fmla="*/ 246 w 531"/>
              <a:gd name="T3" fmla="*/ 83 h 520"/>
              <a:gd name="T4" fmla="*/ 130 w 531"/>
              <a:gd name="T5" fmla="*/ 160 h 520"/>
              <a:gd name="T6" fmla="*/ 128 w 531"/>
              <a:gd name="T7" fmla="*/ 239 h 520"/>
              <a:gd name="T8" fmla="*/ 156 w 531"/>
              <a:gd name="T9" fmla="*/ 249 h 520"/>
              <a:gd name="T10" fmla="*/ 105 w 531"/>
              <a:gd name="T11" fmla="*/ 399 h 520"/>
              <a:gd name="T12" fmla="*/ 194 w 531"/>
              <a:gd name="T13" fmla="*/ 307 h 520"/>
              <a:gd name="T14" fmla="*/ 256 w 531"/>
              <a:gd name="T15" fmla="*/ 272 h 520"/>
              <a:gd name="T16" fmla="*/ 243 w 531"/>
              <a:gd name="T17" fmla="*/ 327 h 520"/>
              <a:gd name="T18" fmla="*/ 301 w 531"/>
              <a:gd name="T19" fmla="*/ 287 h 520"/>
              <a:gd name="T20" fmla="*/ 286 w 531"/>
              <a:gd name="T21" fmla="*/ 225 h 520"/>
              <a:gd name="T22" fmla="*/ 284 w 531"/>
              <a:gd name="T23" fmla="*/ 225 h 520"/>
              <a:gd name="T24" fmla="*/ 273 w 531"/>
              <a:gd name="T25" fmla="*/ 224 h 520"/>
              <a:gd name="T26" fmla="*/ 233 w 531"/>
              <a:gd name="T27" fmla="*/ 221 h 520"/>
              <a:gd name="T28" fmla="*/ 266 w 531"/>
              <a:gd name="T29" fmla="*/ 162 h 520"/>
              <a:gd name="T30" fmla="*/ 280 w 531"/>
              <a:gd name="T31" fmla="*/ 183 h 520"/>
              <a:gd name="T32" fmla="*/ 298 w 531"/>
              <a:gd name="T33" fmla="*/ 194 h 520"/>
              <a:gd name="T34" fmla="*/ 300 w 531"/>
              <a:gd name="T35" fmla="*/ 194 h 520"/>
              <a:gd name="T36" fmla="*/ 390 w 531"/>
              <a:gd name="T37" fmla="*/ 195 h 520"/>
              <a:gd name="T38" fmla="*/ 310 w 531"/>
              <a:gd name="T39" fmla="*/ 152 h 520"/>
              <a:gd name="T40" fmla="*/ 298 w 531"/>
              <a:gd name="T41" fmla="*/ 139 h 520"/>
              <a:gd name="T42" fmla="*/ 258 w 531"/>
              <a:gd name="T43" fmla="*/ 99 h 520"/>
              <a:gd name="T44" fmla="*/ 259 w 531"/>
              <a:gd name="T45" fmla="*/ 112 h 520"/>
              <a:gd name="T46" fmla="*/ 247 w 531"/>
              <a:gd name="T47" fmla="*/ 132 h 520"/>
              <a:gd name="T48" fmla="*/ 240 w 531"/>
              <a:gd name="T49" fmla="*/ 109 h 520"/>
              <a:gd name="T50" fmla="*/ 245 w 531"/>
              <a:gd name="T51" fmla="*/ 92 h 520"/>
              <a:gd name="T52" fmla="*/ 231 w 531"/>
              <a:gd name="T53" fmla="*/ 103 h 520"/>
              <a:gd name="T54" fmla="*/ 209 w 531"/>
              <a:gd name="T55" fmla="*/ 169 h 520"/>
              <a:gd name="T56" fmla="*/ 220 w 531"/>
              <a:gd name="T57" fmla="*/ 109 h 520"/>
              <a:gd name="T58" fmla="*/ 226 w 531"/>
              <a:gd name="T59" fmla="*/ 86 h 520"/>
              <a:gd name="T60" fmla="*/ 176 w 531"/>
              <a:gd name="T61" fmla="*/ 80 h 520"/>
              <a:gd name="T62" fmla="*/ 60 w 531"/>
              <a:gd name="T63" fmla="*/ 206 h 520"/>
              <a:gd name="T64" fmla="*/ 130 w 531"/>
              <a:gd name="T65" fmla="*/ 160 h 520"/>
              <a:gd name="T66" fmla="*/ 7 w 531"/>
              <a:gd name="T67" fmla="*/ 301 h 520"/>
              <a:gd name="T68" fmla="*/ 2 w 531"/>
              <a:gd name="T69" fmla="*/ 287 h 520"/>
              <a:gd name="T70" fmla="*/ 31 w 531"/>
              <a:gd name="T71" fmla="*/ 231 h 520"/>
              <a:gd name="T72" fmla="*/ 46 w 531"/>
              <a:gd name="T73" fmla="*/ 233 h 520"/>
              <a:gd name="T74" fmla="*/ 85 w 531"/>
              <a:gd name="T75" fmla="*/ 230 h 520"/>
              <a:gd name="T76" fmla="*/ 94 w 531"/>
              <a:gd name="T77" fmla="*/ 250 h 520"/>
              <a:gd name="T78" fmla="*/ 115 w 531"/>
              <a:gd name="T79" fmla="*/ 269 h 520"/>
              <a:gd name="T80" fmla="*/ 87 w 531"/>
              <a:gd name="T81" fmla="*/ 325 h 520"/>
              <a:gd name="T82" fmla="*/ 83 w 531"/>
              <a:gd name="T83" fmla="*/ 328 h 520"/>
              <a:gd name="T84" fmla="*/ 76 w 531"/>
              <a:gd name="T85" fmla="*/ 323 h 520"/>
              <a:gd name="T86" fmla="*/ 18 w 531"/>
              <a:gd name="T87" fmla="*/ 304 h 520"/>
              <a:gd name="T88" fmla="*/ 14 w 531"/>
              <a:gd name="T89" fmla="*/ 306 h 520"/>
              <a:gd name="T90" fmla="*/ 53 w 531"/>
              <a:gd name="T91" fmla="*/ 237 h 520"/>
              <a:gd name="T92" fmla="*/ 87 w 531"/>
              <a:gd name="T93" fmla="*/ 246 h 520"/>
              <a:gd name="T94" fmla="*/ 62 w 531"/>
              <a:gd name="T95" fmla="*/ 231 h 520"/>
              <a:gd name="T96" fmla="*/ 53 w 531"/>
              <a:gd name="T97" fmla="*/ 237 h 520"/>
              <a:gd name="T98" fmla="*/ 460 w 531"/>
              <a:gd name="T99" fmla="*/ 251 h 520"/>
              <a:gd name="T100" fmla="*/ 240 w 531"/>
              <a:gd name="T101" fmla="*/ 361 h 520"/>
              <a:gd name="T102" fmla="*/ 76 w 531"/>
              <a:gd name="T103" fmla="*/ 404 h 520"/>
              <a:gd name="T104" fmla="*/ 46 w 531"/>
              <a:gd name="T105" fmla="*/ 520 h 520"/>
              <a:gd name="T106" fmla="*/ 171 w 531"/>
              <a:gd name="T107" fmla="*/ 502 h 520"/>
              <a:gd name="T108" fmla="*/ 362 w 531"/>
              <a:gd name="T109" fmla="*/ 423 h 520"/>
              <a:gd name="T110" fmla="*/ 523 w 531"/>
              <a:gd name="T111" fmla="*/ 296 h 520"/>
              <a:gd name="T112" fmla="*/ 441 w 531"/>
              <a:gd name="T113" fmla="*/ 237 h 5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531" h="520">
                <a:moveTo>
                  <a:pt x="222" y="37"/>
                </a:moveTo>
                <a:cubicBezTo>
                  <a:pt x="226" y="15"/>
                  <a:pt x="244" y="0"/>
                  <a:pt x="262" y="4"/>
                </a:cubicBezTo>
                <a:cubicBezTo>
                  <a:pt x="280" y="7"/>
                  <a:pt x="290" y="28"/>
                  <a:pt x="286" y="50"/>
                </a:cubicBezTo>
                <a:cubicBezTo>
                  <a:pt x="282" y="72"/>
                  <a:pt x="264" y="87"/>
                  <a:pt x="246" y="83"/>
                </a:cubicBezTo>
                <a:cubicBezTo>
                  <a:pt x="228" y="80"/>
                  <a:pt x="217" y="59"/>
                  <a:pt x="222" y="37"/>
                </a:cubicBezTo>
                <a:close/>
                <a:moveTo>
                  <a:pt x="130" y="160"/>
                </a:moveTo>
                <a:cubicBezTo>
                  <a:pt x="164" y="135"/>
                  <a:pt x="164" y="135"/>
                  <a:pt x="164" y="135"/>
                </a:cubicBezTo>
                <a:cubicBezTo>
                  <a:pt x="152" y="170"/>
                  <a:pt x="140" y="204"/>
                  <a:pt x="128" y="239"/>
                </a:cubicBezTo>
                <a:cubicBezTo>
                  <a:pt x="128" y="239"/>
                  <a:pt x="128" y="239"/>
                  <a:pt x="128" y="240"/>
                </a:cubicBezTo>
                <a:cubicBezTo>
                  <a:pt x="137" y="243"/>
                  <a:pt x="147" y="246"/>
                  <a:pt x="156" y="249"/>
                </a:cubicBezTo>
                <a:cubicBezTo>
                  <a:pt x="151" y="273"/>
                  <a:pt x="146" y="299"/>
                  <a:pt x="143" y="314"/>
                </a:cubicBezTo>
                <a:cubicBezTo>
                  <a:pt x="105" y="399"/>
                  <a:pt x="105" y="399"/>
                  <a:pt x="105" y="399"/>
                </a:cubicBezTo>
                <a:cubicBezTo>
                  <a:pt x="145" y="418"/>
                  <a:pt x="145" y="418"/>
                  <a:pt x="145" y="418"/>
                </a:cubicBezTo>
                <a:cubicBezTo>
                  <a:pt x="159" y="387"/>
                  <a:pt x="182" y="356"/>
                  <a:pt x="194" y="307"/>
                </a:cubicBezTo>
                <a:cubicBezTo>
                  <a:pt x="197" y="293"/>
                  <a:pt x="200" y="280"/>
                  <a:pt x="203" y="269"/>
                </a:cubicBezTo>
                <a:cubicBezTo>
                  <a:pt x="256" y="272"/>
                  <a:pt x="256" y="272"/>
                  <a:pt x="256" y="272"/>
                </a:cubicBezTo>
                <a:cubicBezTo>
                  <a:pt x="253" y="284"/>
                  <a:pt x="253" y="284"/>
                  <a:pt x="253" y="284"/>
                </a:cubicBezTo>
                <a:cubicBezTo>
                  <a:pt x="243" y="327"/>
                  <a:pt x="243" y="327"/>
                  <a:pt x="243" y="327"/>
                </a:cubicBezTo>
                <a:cubicBezTo>
                  <a:pt x="286" y="339"/>
                  <a:pt x="286" y="339"/>
                  <a:pt x="286" y="339"/>
                </a:cubicBezTo>
                <a:cubicBezTo>
                  <a:pt x="290" y="324"/>
                  <a:pt x="295" y="306"/>
                  <a:pt x="301" y="287"/>
                </a:cubicBezTo>
                <a:cubicBezTo>
                  <a:pt x="308" y="258"/>
                  <a:pt x="308" y="258"/>
                  <a:pt x="308" y="258"/>
                </a:cubicBezTo>
                <a:cubicBezTo>
                  <a:pt x="286" y="225"/>
                  <a:pt x="286" y="225"/>
                  <a:pt x="286" y="225"/>
                </a:cubicBezTo>
                <a:cubicBezTo>
                  <a:pt x="286" y="225"/>
                  <a:pt x="286" y="225"/>
                  <a:pt x="286" y="225"/>
                </a:cubicBezTo>
                <a:cubicBezTo>
                  <a:pt x="284" y="225"/>
                  <a:pt x="284" y="225"/>
                  <a:pt x="284" y="225"/>
                </a:cubicBezTo>
                <a:cubicBezTo>
                  <a:pt x="280" y="225"/>
                  <a:pt x="280" y="225"/>
                  <a:pt x="280" y="225"/>
                </a:cubicBezTo>
                <a:cubicBezTo>
                  <a:pt x="273" y="224"/>
                  <a:pt x="273" y="224"/>
                  <a:pt x="273" y="224"/>
                </a:cubicBezTo>
                <a:cubicBezTo>
                  <a:pt x="259" y="223"/>
                  <a:pt x="259" y="223"/>
                  <a:pt x="259" y="223"/>
                </a:cubicBezTo>
                <a:cubicBezTo>
                  <a:pt x="250" y="222"/>
                  <a:pt x="241" y="222"/>
                  <a:pt x="233" y="221"/>
                </a:cubicBezTo>
                <a:cubicBezTo>
                  <a:pt x="241" y="196"/>
                  <a:pt x="248" y="171"/>
                  <a:pt x="255" y="146"/>
                </a:cubicBezTo>
                <a:cubicBezTo>
                  <a:pt x="266" y="162"/>
                  <a:pt x="266" y="162"/>
                  <a:pt x="266" y="162"/>
                </a:cubicBezTo>
                <a:cubicBezTo>
                  <a:pt x="277" y="178"/>
                  <a:pt x="277" y="178"/>
                  <a:pt x="277" y="178"/>
                </a:cubicBezTo>
                <a:cubicBezTo>
                  <a:pt x="280" y="183"/>
                  <a:pt x="280" y="183"/>
                  <a:pt x="280" y="183"/>
                </a:cubicBezTo>
                <a:cubicBezTo>
                  <a:pt x="298" y="194"/>
                  <a:pt x="298" y="194"/>
                  <a:pt x="298" y="194"/>
                </a:cubicBezTo>
                <a:cubicBezTo>
                  <a:pt x="298" y="194"/>
                  <a:pt x="298" y="194"/>
                  <a:pt x="298" y="194"/>
                </a:cubicBezTo>
                <a:cubicBezTo>
                  <a:pt x="299" y="194"/>
                  <a:pt x="299" y="194"/>
                  <a:pt x="299" y="194"/>
                </a:cubicBezTo>
                <a:cubicBezTo>
                  <a:pt x="300" y="194"/>
                  <a:pt x="300" y="194"/>
                  <a:pt x="300" y="194"/>
                </a:cubicBezTo>
                <a:cubicBezTo>
                  <a:pt x="310" y="194"/>
                  <a:pt x="310" y="194"/>
                  <a:pt x="310" y="194"/>
                </a:cubicBezTo>
                <a:cubicBezTo>
                  <a:pt x="390" y="195"/>
                  <a:pt x="390" y="195"/>
                  <a:pt x="390" y="195"/>
                </a:cubicBezTo>
                <a:cubicBezTo>
                  <a:pt x="390" y="180"/>
                  <a:pt x="390" y="164"/>
                  <a:pt x="389" y="149"/>
                </a:cubicBezTo>
                <a:cubicBezTo>
                  <a:pt x="310" y="152"/>
                  <a:pt x="310" y="152"/>
                  <a:pt x="310" y="152"/>
                </a:cubicBezTo>
                <a:cubicBezTo>
                  <a:pt x="308" y="152"/>
                  <a:pt x="308" y="152"/>
                  <a:pt x="308" y="152"/>
                </a:cubicBezTo>
                <a:cubicBezTo>
                  <a:pt x="298" y="139"/>
                  <a:pt x="298" y="139"/>
                  <a:pt x="298" y="139"/>
                </a:cubicBezTo>
                <a:cubicBezTo>
                  <a:pt x="274" y="107"/>
                  <a:pt x="274" y="107"/>
                  <a:pt x="274" y="107"/>
                </a:cubicBezTo>
                <a:cubicBezTo>
                  <a:pt x="270" y="102"/>
                  <a:pt x="265" y="101"/>
                  <a:pt x="258" y="99"/>
                </a:cubicBezTo>
                <a:cubicBezTo>
                  <a:pt x="257" y="98"/>
                  <a:pt x="256" y="98"/>
                  <a:pt x="255" y="98"/>
                </a:cubicBezTo>
                <a:cubicBezTo>
                  <a:pt x="259" y="112"/>
                  <a:pt x="259" y="112"/>
                  <a:pt x="259" y="112"/>
                </a:cubicBezTo>
                <a:cubicBezTo>
                  <a:pt x="247" y="117"/>
                  <a:pt x="247" y="117"/>
                  <a:pt x="247" y="117"/>
                </a:cubicBezTo>
                <a:cubicBezTo>
                  <a:pt x="247" y="132"/>
                  <a:pt x="247" y="132"/>
                  <a:pt x="247" y="132"/>
                </a:cubicBezTo>
                <a:cubicBezTo>
                  <a:pt x="221" y="173"/>
                  <a:pt x="221" y="173"/>
                  <a:pt x="221" y="173"/>
                </a:cubicBezTo>
                <a:cubicBezTo>
                  <a:pt x="240" y="109"/>
                  <a:pt x="240" y="109"/>
                  <a:pt x="240" y="109"/>
                </a:cubicBezTo>
                <a:cubicBezTo>
                  <a:pt x="242" y="107"/>
                  <a:pt x="242" y="107"/>
                  <a:pt x="242" y="107"/>
                </a:cubicBezTo>
                <a:cubicBezTo>
                  <a:pt x="245" y="92"/>
                  <a:pt x="245" y="92"/>
                  <a:pt x="245" y="92"/>
                </a:cubicBezTo>
                <a:cubicBezTo>
                  <a:pt x="237" y="89"/>
                  <a:pt x="237" y="89"/>
                  <a:pt x="237" y="89"/>
                </a:cubicBezTo>
                <a:cubicBezTo>
                  <a:pt x="231" y="103"/>
                  <a:pt x="231" y="103"/>
                  <a:pt x="231" y="103"/>
                </a:cubicBezTo>
                <a:cubicBezTo>
                  <a:pt x="232" y="106"/>
                  <a:pt x="232" y="106"/>
                  <a:pt x="232" y="106"/>
                </a:cubicBezTo>
                <a:cubicBezTo>
                  <a:pt x="209" y="169"/>
                  <a:pt x="209" y="169"/>
                  <a:pt x="209" y="169"/>
                </a:cubicBezTo>
                <a:cubicBezTo>
                  <a:pt x="212" y="120"/>
                  <a:pt x="212" y="120"/>
                  <a:pt x="212" y="120"/>
                </a:cubicBezTo>
                <a:cubicBezTo>
                  <a:pt x="220" y="109"/>
                  <a:pt x="220" y="109"/>
                  <a:pt x="220" y="109"/>
                </a:cubicBezTo>
                <a:cubicBezTo>
                  <a:pt x="214" y="98"/>
                  <a:pt x="214" y="98"/>
                  <a:pt x="214" y="98"/>
                </a:cubicBezTo>
                <a:cubicBezTo>
                  <a:pt x="226" y="86"/>
                  <a:pt x="226" y="86"/>
                  <a:pt x="226" y="86"/>
                </a:cubicBezTo>
                <a:cubicBezTo>
                  <a:pt x="217" y="84"/>
                  <a:pt x="208" y="81"/>
                  <a:pt x="199" y="79"/>
                </a:cubicBezTo>
                <a:cubicBezTo>
                  <a:pt x="187" y="77"/>
                  <a:pt x="183" y="75"/>
                  <a:pt x="176" y="80"/>
                </a:cubicBezTo>
                <a:cubicBezTo>
                  <a:pt x="107" y="126"/>
                  <a:pt x="107" y="126"/>
                  <a:pt x="107" y="126"/>
                </a:cubicBezTo>
                <a:cubicBezTo>
                  <a:pt x="79" y="165"/>
                  <a:pt x="76" y="179"/>
                  <a:pt x="60" y="206"/>
                </a:cubicBezTo>
                <a:cubicBezTo>
                  <a:pt x="73" y="214"/>
                  <a:pt x="87" y="220"/>
                  <a:pt x="101" y="227"/>
                </a:cubicBezTo>
                <a:cubicBezTo>
                  <a:pt x="110" y="206"/>
                  <a:pt x="131" y="169"/>
                  <a:pt x="130" y="160"/>
                </a:cubicBezTo>
                <a:close/>
                <a:moveTo>
                  <a:pt x="9" y="305"/>
                </a:moveTo>
                <a:cubicBezTo>
                  <a:pt x="8" y="304"/>
                  <a:pt x="7" y="303"/>
                  <a:pt x="7" y="301"/>
                </a:cubicBezTo>
                <a:cubicBezTo>
                  <a:pt x="7" y="301"/>
                  <a:pt x="8" y="301"/>
                  <a:pt x="8" y="300"/>
                </a:cubicBezTo>
                <a:cubicBezTo>
                  <a:pt x="3" y="298"/>
                  <a:pt x="0" y="292"/>
                  <a:pt x="2" y="287"/>
                </a:cubicBezTo>
                <a:cubicBezTo>
                  <a:pt x="17" y="238"/>
                  <a:pt x="17" y="238"/>
                  <a:pt x="17" y="238"/>
                </a:cubicBezTo>
                <a:cubicBezTo>
                  <a:pt x="19" y="232"/>
                  <a:pt x="25" y="229"/>
                  <a:pt x="31" y="231"/>
                </a:cubicBezTo>
                <a:cubicBezTo>
                  <a:pt x="45" y="235"/>
                  <a:pt x="45" y="235"/>
                  <a:pt x="45" y="235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8" y="225"/>
                  <a:pt x="57" y="221"/>
                  <a:pt x="65" y="224"/>
                </a:cubicBezTo>
                <a:cubicBezTo>
                  <a:pt x="85" y="230"/>
                  <a:pt x="85" y="230"/>
                  <a:pt x="85" y="230"/>
                </a:cubicBezTo>
                <a:cubicBezTo>
                  <a:pt x="93" y="232"/>
                  <a:pt x="97" y="241"/>
                  <a:pt x="94" y="249"/>
                </a:cubicBezTo>
                <a:cubicBezTo>
                  <a:pt x="94" y="250"/>
                  <a:pt x="94" y="250"/>
                  <a:pt x="94" y="250"/>
                </a:cubicBezTo>
                <a:cubicBezTo>
                  <a:pt x="108" y="255"/>
                  <a:pt x="108" y="255"/>
                  <a:pt x="108" y="255"/>
                </a:cubicBezTo>
                <a:cubicBezTo>
                  <a:pt x="114" y="257"/>
                  <a:pt x="117" y="263"/>
                  <a:pt x="115" y="269"/>
                </a:cubicBezTo>
                <a:cubicBezTo>
                  <a:pt x="100" y="318"/>
                  <a:pt x="100" y="318"/>
                  <a:pt x="100" y="318"/>
                </a:cubicBezTo>
                <a:cubicBezTo>
                  <a:pt x="98" y="323"/>
                  <a:pt x="93" y="326"/>
                  <a:pt x="87" y="325"/>
                </a:cubicBezTo>
                <a:cubicBezTo>
                  <a:pt x="87" y="326"/>
                  <a:pt x="87" y="326"/>
                  <a:pt x="87" y="326"/>
                </a:cubicBezTo>
                <a:cubicBezTo>
                  <a:pt x="87" y="328"/>
                  <a:pt x="85" y="329"/>
                  <a:pt x="83" y="328"/>
                </a:cubicBezTo>
                <a:cubicBezTo>
                  <a:pt x="78" y="327"/>
                  <a:pt x="78" y="327"/>
                  <a:pt x="78" y="327"/>
                </a:cubicBezTo>
                <a:cubicBezTo>
                  <a:pt x="77" y="326"/>
                  <a:pt x="76" y="325"/>
                  <a:pt x="76" y="323"/>
                </a:cubicBezTo>
                <a:cubicBezTo>
                  <a:pt x="77" y="323"/>
                  <a:pt x="77" y="322"/>
                  <a:pt x="77" y="322"/>
                </a:cubicBezTo>
                <a:cubicBezTo>
                  <a:pt x="18" y="304"/>
                  <a:pt x="18" y="304"/>
                  <a:pt x="18" y="304"/>
                </a:cubicBezTo>
                <a:cubicBezTo>
                  <a:pt x="18" y="304"/>
                  <a:pt x="18" y="304"/>
                  <a:pt x="18" y="304"/>
                </a:cubicBezTo>
                <a:cubicBezTo>
                  <a:pt x="17" y="306"/>
                  <a:pt x="16" y="307"/>
                  <a:pt x="14" y="306"/>
                </a:cubicBezTo>
                <a:lnTo>
                  <a:pt x="9" y="305"/>
                </a:lnTo>
                <a:close/>
                <a:moveTo>
                  <a:pt x="53" y="237"/>
                </a:moveTo>
                <a:cubicBezTo>
                  <a:pt x="86" y="248"/>
                  <a:pt x="86" y="248"/>
                  <a:pt x="86" y="248"/>
                </a:cubicBezTo>
                <a:cubicBezTo>
                  <a:pt x="87" y="246"/>
                  <a:pt x="87" y="246"/>
                  <a:pt x="87" y="246"/>
                </a:cubicBezTo>
                <a:cubicBezTo>
                  <a:pt x="88" y="243"/>
                  <a:pt x="86" y="239"/>
                  <a:pt x="82" y="238"/>
                </a:cubicBezTo>
                <a:cubicBezTo>
                  <a:pt x="62" y="231"/>
                  <a:pt x="62" y="231"/>
                  <a:pt x="62" y="231"/>
                </a:cubicBezTo>
                <a:cubicBezTo>
                  <a:pt x="59" y="230"/>
                  <a:pt x="55" y="232"/>
                  <a:pt x="54" y="236"/>
                </a:cubicBezTo>
                <a:lnTo>
                  <a:pt x="53" y="237"/>
                </a:lnTo>
                <a:close/>
                <a:moveTo>
                  <a:pt x="441" y="237"/>
                </a:moveTo>
                <a:cubicBezTo>
                  <a:pt x="460" y="251"/>
                  <a:pt x="460" y="251"/>
                  <a:pt x="460" y="251"/>
                </a:cubicBezTo>
                <a:cubicBezTo>
                  <a:pt x="343" y="373"/>
                  <a:pt x="343" y="373"/>
                  <a:pt x="343" y="373"/>
                </a:cubicBezTo>
                <a:cubicBezTo>
                  <a:pt x="240" y="361"/>
                  <a:pt x="240" y="361"/>
                  <a:pt x="240" y="361"/>
                </a:cubicBezTo>
                <a:cubicBezTo>
                  <a:pt x="161" y="445"/>
                  <a:pt x="161" y="445"/>
                  <a:pt x="161" y="445"/>
                </a:cubicBezTo>
                <a:cubicBezTo>
                  <a:pt x="76" y="404"/>
                  <a:pt x="76" y="404"/>
                  <a:pt x="76" y="404"/>
                </a:cubicBezTo>
                <a:cubicBezTo>
                  <a:pt x="8" y="491"/>
                  <a:pt x="8" y="491"/>
                  <a:pt x="8" y="491"/>
                </a:cubicBezTo>
                <a:cubicBezTo>
                  <a:pt x="46" y="520"/>
                  <a:pt x="46" y="520"/>
                  <a:pt x="46" y="520"/>
                </a:cubicBezTo>
                <a:cubicBezTo>
                  <a:pt x="90" y="464"/>
                  <a:pt x="90" y="464"/>
                  <a:pt x="90" y="464"/>
                </a:cubicBezTo>
                <a:cubicBezTo>
                  <a:pt x="171" y="502"/>
                  <a:pt x="171" y="502"/>
                  <a:pt x="171" y="502"/>
                </a:cubicBezTo>
                <a:cubicBezTo>
                  <a:pt x="258" y="411"/>
                  <a:pt x="258" y="411"/>
                  <a:pt x="258" y="411"/>
                </a:cubicBezTo>
                <a:cubicBezTo>
                  <a:pt x="362" y="423"/>
                  <a:pt x="362" y="423"/>
                  <a:pt x="362" y="423"/>
                </a:cubicBezTo>
                <a:cubicBezTo>
                  <a:pt x="499" y="279"/>
                  <a:pt x="499" y="279"/>
                  <a:pt x="499" y="279"/>
                </a:cubicBezTo>
                <a:cubicBezTo>
                  <a:pt x="523" y="296"/>
                  <a:pt x="523" y="296"/>
                  <a:pt x="523" y="296"/>
                </a:cubicBezTo>
                <a:cubicBezTo>
                  <a:pt x="531" y="199"/>
                  <a:pt x="531" y="199"/>
                  <a:pt x="531" y="199"/>
                </a:cubicBezTo>
                <a:lnTo>
                  <a:pt x="441" y="237"/>
                </a:lnTo>
                <a:close/>
              </a:path>
            </a:pathLst>
          </a:custGeom>
          <a:solidFill>
            <a:srgbClr val="56505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0" name="wps稻壳儿佳誉设计原创链接：http://chn.docer.com/works?userid=219874625_7_13"/>
          <p:cNvSpPr>
            <a:spLocks noEditPoints="1"/>
          </p:cNvSpPr>
          <p:nvPr/>
        </p:nvSpPr>
        <p:spPr bwMode="auto">
          <a:xfrm>
            <a:off x="6985511" y="1839313"/>
            <a:ext cx="694666" cy="750596"/>
          </a:xfrm>
          <a:custGeom>
            <a:avLst/>
            <a:gdLst>
              <a:gd name="T0" fmla="*/ 223 w 526"/>
              <a:gd name="T1" fmla="*/ 306 h 568"/>
              <a:gd name="T2" fmla="*/ 290 w 526"/>
              <a:gd name="T3" fmla="*/ 531 h 568"/>
              <a:gd name="T4" fmla="*/ 233 w 526"/>
              <a:gd name="T5" fmla="*/ 568 h 568"/>
              <a:gd name="T6" fmla="*/ 90 w 526"/>
              <a:gd name="T7" fmla="*/ 478 h 568"/>
              <a:gd name="T8" fmla="*/ 48 w 526"/>
              <a:gd name="T9" fmla="*/ 491 h 568"/>
              <a:gd name="T10" fmla="*/ 8 w 526"/>
              <a:gd name="T11" fmla="*/ 450 h 568"/>
              <a:gd name="T12" fmla="*/ 9 w 526"/>
              <a:gd name="T13" fmla="*/ 447 h 568"/>
              <a:gd name="T14" fmla="*/ 46 w 526"/>
              <a:gd name="T15" fmla="*/ 324 h 568"/>
              <a:gd name="T16" fmla="*/ 167 w 526"/>
              <a:gd name="T17" fmla="*/ 400 h 568"/>
              <a:gd name="T18" fmla="*/ 169 w 526"/>
              <a:gd name="T19" fmla="*/ 456 h 568"/>
              <a:gd name="T20" fmla="*/ 187 w 526"/>
              <a:gd name="T21" fmla="*/ 422 h 568"/>
              <a:gd name="T22" fmla="*/ 206 w 526"/>
              <a:gd name="T23" fmla="*/ 421 h 568"/>
              <a:gd name="T24" fmla="*/ 228 w 526"/>
              <a:gd name="T25" fmla="*/ 451 h 568"/>
              <a:gd name="T26" fmla="*/ 219 w 526"/>
              <a:gd name="T27" fmla="*/ 398 h 568"/>
              <a:gd name="T28" fmla="*/ 290 w 526"/>
              <a:gd name="T29" fmla="*/ 531 h 568"/>
              <a:gd name="T30" fmla="*/ 208 w 526"/>
              <a:gd name="T31" fmla="*/ 568 h 568"/>
              <a:gd name="T32" fmla="*/ 208 w 526"/>
              <a:gd name="T33" fmla="*/ 568 h 568"/>
              <a:gd name="T34" fmla="*/ 310 w 526"/>
              <a:gd name="T35" fmla="*/ 204 h 568"/>
              <a:gd name="T36" fmla="*/ 368 w 526"/>
              <a:gd name="T37" fmla="*/ 204 h 568"/>
              <a:gd name="T38" fmla="*/ 350 w 526"/>
              <a:gd name="T39" fmla="*/ 175 h 568"/>
              <a:gd name="T40" fmla="*/ 319 w 526"/>
              <a:gd name="T41" fmla="*/ 145 h 568"/>
              <a:gd name="T42" fmla="*/ 300 w 526"/>
              <a:gd name="T43" fmla="*/ 235 h 568"/>
              <a:gd name="T44" fmla="*/ 330 w 526"/>
              <a:gd name="T45" fmla="*/ 286 h 568"/>
              <a:gd name="T46" fmla="*/ 286 w 526"/>
              <a:gd name="T47" fmla="*/ 305 h 568"/>
              <a:gd name="T48" fmla="*/ 317 w 526"/>
              <a:gd name="T49" fmla="*/ 305 h 568"/>
              <a:gd name="T50" fmla="*/ 339 w 526"/>
              <a:gd name="T51" fmla="*/ 328 h 568"/>
              <a:gd name="T52" fmla="*/ 359 w 526"/>
              <a:gd name="T53" fmla="*/ 234 h 568"/>
              <a:gd name="T54" fmla="*/ 391 w 526"/>
              <a:gd name="T55" fmla="*/ 311 h 568"/>
              <a:gd name="T56" fmla="*/ 318 w 526"/>
              <a:gd name="T57" fmla="*/ 358 h 568"/>
              <a:gd name="T58" fmla="*/ 218 w 526"/>
              <a:gd name="T59" fmla="*/ 215 h 568"/>
              <a:gd name="T60" fmla="*/ 434 w 526"/>
              <a:gd name="T61" fmla="*/ 204 h 568"/>
              <a:gd name="T62" fmla="*/ 236 w 526"/>
              <a:gd name="T63" fmla="*/ 204 h 568"/>
              <a:gd name="T64" fmla="*/ 237 w 526"/>
              <a:gd name="T65" fmla="*/ 221 h 568"/>
              <a:gd name="T66" fmla="*/ 364 w 526"/>
              <a:gd name="T67" fmla="*/ 340 h 568"/>
              <a:gd name="T68" fmla="*/ 414 w 526"/>
              <a:gd name="T69" fmla="*/ 221 h 568"/>
              <a:gd name="T70" fmla="*/ 268 w 526"/>
              <a:gd name="T71" fmla="*/ 377 h 568"/>
              <a:gd name="T72" fmla="*/ 268 w 526"/>
              <a:gd name="T73" fmla="*/ 385 h 568"/>
              <a:gd name="T74" fmla="*/ 273 w 526"/>
              <a:gd name="T75" fmla="*/ 402 h 568"/>
              <a:gd name="T76" fmla="*/ 308 w 526"/>
              <a:gd name="T77" fmla="*/ 432 h 568"/>
              <a:gd name="T78" fmla="*/ 383 w 526"/>
              <a:gd name="T79" fmla="*/ 402 h 568"/>
              <a:gd name="T80" fmla="*/ 383 w 526"/>
              <a:gd name="T81" fmla="*/ 394 h 568"/>
              <a:gd name="T82" fmla="*/ 379 w 526"/>
              <a:gd name="T83" fmla="*/ 377 h 568"/>
              <a:gd name="T84" fmla="*/ 268 w 526"/>
              <a:gd name="T85" fmla="*/ 368 h 568"/>
              <a:gd name="T86" fmla="*/ 343 w 526"/>
              <a:gd name="T87" fmla="*/ 49 h 568"/>
              <a:gd name="T88" fmla="*/ 320 w 526"/>
              <a:gd name="T89" fmla="*/ 12 h 568"/>
              <a:gd name="T90" fmla="*/ 245 w 526"/>
              <a:gd name="T91" fmla="*/ 72 h 568"/>
              <a:gd name="T92" fmla="*/ 265 w 526"/>
              <a:gd name="T93" fmla="*/ 60 h 568"/>
              <a:gd name="T94" fmla="*/ 226 w 526"/>
              <a:gd name="T95" fmla="*/ 40 h 568"/>
              <a:gd name="T96" fmla="*/ 191 w 526"/>
              <a:gd name="T97" fmla="*/ 130 h 568"/>
              <a:gd name="T98" fmla="*/ 203 w 526"/>
              <a:gd name="T99" fmla="*/ 110 h 568"/>
              <a:gd name="T100" fmla="*/ 159 w 526"/>
              <a:gd name="T101" fmla="*/ 111 h 568"/>
              <a:gd name="T102" fmla="*/ 185 w 526"/>
              <a:gd name="T103" fmla="*/ 195 h 568"/>
              <a:gd name="T104" fmla="*/ 125 w 526"/>
              <a:gd name="T105" fmla="*/ 195 h 568"/>
              <a:gd name="T106" fmla="*/ 460 w 526"/>
              <a:gd name="T107" fmla="*/ 272 h 568"/>
              <a:gd name="T108" fmla="*/ 481 w 526"/>
              <a:gd name="T109" fmla="*/ 310 h 568"/>
              <a:gd name="T110" fmla="*/ 492 w 526"/>
              <a:gd name="T111" fmla="*/ 290 h 568"/>
              <a:gd name="T112" fmla="*/ 466 w 526"/>
              <a:gd name="T113" fmla="*/ 207 h 568"/>
              <a:gd name="T114" fmla="*/ 526 w 526"/>
              <a:gd name="T115" fmla="*/ 207 h 568"/>
              <a:gd name="T116" fmla="*/ 466 w 526"/>
              <a:gd name="T117" fmla="*/ 140 h 568"/>
              <a:gd name="T118" fmla="*/ 487 w 526"/>
              <a:gd name="T119" fmla="*/ 101 h 568"/>
              <a:gd name="T120" fmla="*/ 460 w 526"/>
              <a:gd name="T121" fmla="*/ 141 h 568"/>
              <a:gd name="T122" fmla="*/ 397 w 526"/>
              <a:gd name="T123" fmla="*/ 66 h 568"/>
              <a:gd name="T124" fmla="*/ 417 w 526"/>
              <a:gd name="T125" fmla="*/ 7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26" h="568">
                <a:moveTo>
                  <a:pt x="127" y="346"/>
                </a:moveTo>
                <a:cubicBezTo>
                  <a:pt x="114" y="313"/>
                  <a:pt x="124" y="278"/>
                  <a:pt x="151" y="267"/>
                </a:cubicBezTo>
                <a:cubicBezTo>
                  <a:pt x="177" y="256"/>
                  <a:pt x="209" y="274"/>
                  <a:pt x="223" y="306"/>
                </a:cubicBezTo>
                <a:cubicBezTo>
                  <a:pt x="236" y="339"/>
                  <a:pt x="226" y="374"/>
                  <a:pt x="199" y="385"/>
                </a:cubicBezTo>
                <a:cubicBezTo>
                  <a:pt x="173" y="396"/>
                  <a:pt x="141" y="378"/>
                  <a:pt x="127" y="346"/>
                </a:cubicBezTo>
                <a:close/>
                <a:moveTo>
                  <a:pt x="290" y="531"/>
                </a:moveTo>
                <a:cubicBezTo>
                  <a:pt x="305" y="568"/>
                  <a:pt x="305" y="568"/>
                  <a:pt x="305" y="568"/>
                </a:cubicBezTo>
                <a:cubicBezTo>
                  <a:pt x="259" y="568"/>
                  <a:pt x="259" y="568"/>
                  <a:pt x="259" y="568"/>
                </a:cubicBezTo>
                <a:cubicBezTo>
                  <a:pt x="233" y="568"/>
                  <a:pt x="233" y="568"/>
                  <a:pt x="233" y="568"/>
                </a:cubicBezTo>
                <a:cubicBezTo>
                  <a:pt x="113" y="568"/>
                  <a:pt x="113" y="568"/>
                  <a:pt x="113" y="568"/>
                </a:cubicBezTo>
                <a:cubicBezTo>
                  <a:pt x="111" y="536"/>
                  <a:pt x="109" y="505"/>
                  <a:pt x="108" y="473"/>
                </a:cubicBezTo>
                <a:cubicBezTo>
                  <a:pt x="90" y="478"/>
                  <a:pt x="90" y="478"/>
                  <a:pt x="90" y="478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48" y="491"/>
                  <a:pt x="48" y="491"/>
                  <a:pt x="48" y="491"/>
                </a:cubicBezTo>
                <a:cubicBezTo>
                  <a:pt x="48" y="491"/>
                  <a:pt x="48" y="491"/>
                  <a:pt x="48" y="491"/>
                </a:cubicBezTo>
                <a:cubicBezTo>
                  <a:pt x="48" y="491"/>
                  <a:pt x="48" y="491"/>
                  <a:pt x="48" y="491"/>
                </a:cubicBezTo>
                <a:cubicBezTo>
                  <a:pt x="83" y="528"/>
                  <a:pt x="0" y="441"/>
                  <a:pt x="8" y="450"/>
                </a:cubicBezTo>
                <a:cubicBezTo>
                  <a:pt x="8" y="450"/>
                  <a:pt x="8" y="450"/>
                  <a:pt x="8" y="450"/>
                </a:cubicBezTo>
                <a:cubicBezTo>
                  <a:pt x="8" y="450"/>
                  <a:pt x="8" y="450"/>
                  <a:pt x="8" y="450"/>
                </a:cubicBezTo>
                <a:cubicBezTo>
                  <a:pt x="9" y="449"/>
                  <a:pt x="9" y="449"/>
                  <a:pt x="9" y="449"/>
                </a:cubicBezTo>
                <a:cubicBezTo>
                  <a:pt x="9" y="447"/>
                  <a:pt x="9" y="447"/>
                  <a:pt x="9" y="447"/>
                </a:cubicBezTo>
                <a:cubicBezTo>
                  <a:pt x="10" y="443"/>
                  <a:pt x="10" y="443"/>
                  <a:pt x="10" y="443"/>
                </a:cubicBezTo>
                <a:cubicBezTo>
                  <a:pt x="12" y="436"/>
                  <a:pt x="12" y="436"/>
                  <a:pt x="12" y="436"/>
                </a:cubicBezTo>
                <a:cubicBezTo>
                  <a:pt x="46" y="324"/>
                  <a:pt x="46" y="324"/>
                  <a:pt x="46" y="324"/>
                </a:cubicBezTo>
                <a:cubicBezTo>
                  <a:pt x="69" y="331"/>
                  <a:pt x="92" y="338"/>
                  <a:pt x="115" y="347"/>
                </a:cubicBezTo>
                <a:cubicBezTo>
                  <a:pt x="90" y="414"/>
                  <a:pt x="90" y="414"/>
                  <a:pt x="90" y="414"/>
                </a:cubicBezTo>
                <a:cubicBezTo>
                  <a:pt x="90" y="414"/>
                  <a:pt x="148" y="399"/>
                  <a:pt x="167" y="400"/>
                </a:cubicBezTo>
                <a:cubicBezTo>
                  <a:pt x="158" y="422"/>
                  <a:pt x="158" y="422"/>
                  <a:pt x="158" y="422"/>
                </a:cubicBezTo>
                <a:cubicBezTo>
                  <a:pt x="174" y="434"/>
                  <a:pt x="174" y="434"/>
                  <a:pt x="174" y="434"/>
                </a:cubicBezTo>
                <a:cubicBezTo>
                  <a:pt x="169" y="456"/>
                  <a:pt x="169" y="456"/>
                  <a:pt x="169" y="456"/>
                </a:cubicBezTo>
                <a:cubicBezTo>
                  <a:pt x="195" y="531"/>
                  <a:pt x="195" y="531"/>
                  <a:pt x="195" y="531"/>
                </a:cubicBezTo>
                <a:cubicBezTo>
                  <a:pt x="190" y="426"/>
                  <a:pt x="190" y="426"/>
                  <a:pt x="190" y="426"/>
                </a:cubicBezTo>
                <a:cubicBezTo>
                  <a:pt x="187" y="422"/>
                  <a:pt x="187" y="422"/>
                  <a:pt x="187" y="422"/>
                </a:cubicBezTo>
                <a:cubicBezTo>
                  <a:pt x="188" y="399"/>
                  <a:pt x="188" y="399"/>
                  <a:pt x="188" y="399"/>
                </a:cubicBezTo>
                <a:cubicBezTo>
                  <a:pt x="200" y="398"/>
                  <a:pt x="200" y="398"/>
                  <a:pt x="200" y="398"/>
                </a:cubicBezTo>
                <a:cubicBezTo>
                  <a:pt x="206" y="421"/>
                  <a:pt x="206" y="421"/>
                  <a:pt x="206" y="421"/>
                </a:cubicBezTo>
                <a:cubicBezTo>
                  <a:pt x="203" y="425"/>
                  <a:pt x="203" y="425"/>
                  <a:pt x="203" y="425"/>
                </a:cubicBezTo>
                <a:cubicBezTo>
                  <a:pt x="215" y="527"/>
                  <a:pt x="215" y="527"/>
                  <a:pt x="215" y="527"/>
                </a:cubicBezTo>
                <a:cubicBezTo>
                  <a:pt x="228" y="451"/>
                  <a:pt x="228" y="451"/>
                  <a:pt x="228" y="451"/>
                </a:cubicBezTo>
                <a:cubicBezTo>
                  <a:pt x="219" y="430"/>
                  <a:pt x="219" y="430"/>
                  <a:pt x="219" y="430"/>
                </a:cubicBezTo>
                <a:cubicBezTo>
                  <a:pt x="233" y="415"/>
                  <a:pt x="233" y="415"/>
                  <a:pt x="233" y="415"/>
                </a:cubicBezTo>
                <a:cubicBezTo>
                  <a:pt x="219" y="398"/>
                  <a:pt x="219" y="398"/>
                  <a:pt x="219" y="398"/>
                </a:cubicBezTo>
                <a:cubicBezTo>
                  <a:pt x="223" y="398"/>
                  <a:pt x="232" y="399"/>
                  <a:pt x="233" y="400"/>
                </a:cubicBezTo>
                <a:cubicBezTo>
                  <a:pt x="252" y="401"/>
                  <a:pt x="262" y="408"/>
                  <a:pt x="266" y="423"/>
                </a:cubicBezTo>
                <a:cubicBezTo>
                  <a:pt x="274" y="458"/>
                  <a:pt x="279" y="506"/>
                  <a:pt x="290" y="531"/>
                </a:cubicBezTo>
                <a:close/>
                <a:moveTo>
                  <a:pt x="208" y="568"/>
                </a:moveTo>
                <a:cubicBezTo>
                  <a:pt x="208" y="568"/>
                  <a:pt x="208" y="568"/>
                  <a:pt x="208" y="568"/>
                </a:cubicBezTo>
                <a:cubicBezTo>
                  <a:pt x="208" y="568"/>
                  <a:pt x="208" y="568"/>
                  <a:pt x="208" y="568"/>
                </a:cubicBezTo>
                <a:close/>
                <a:moveTo>
                  <a:pt x="208" y="568"/>
                </a:moveTo>
                <a:cubicBezTo>
                  <a:pt x="208" y="568"/>
                  <a:pt x="208" y="568"/>
                  <a:pt x="208" y="568"/>
                </a:cubicBezTo>
                <a:cubicBezTo>
                  <a:pt x="208" y="568"/>
                  <a:pt x="208" y="568"/>
                  <a:pt x="208" y="568"/>
                </a:cubicBezTo>
                <a:close/>
                <a:moveTo>
                  <a:pt x="359" y="234"/>
                </a:moveTo>
                <a:cubicBezTo>
                  <a:pt x="351" y="228"/>
                  <a:pt x="339" y="224"/>
                  <a:pt x="329" y="222"/>
                </a:cubicBezTo>
                <a:cubicBezTo>
                  <a:pt x="319" y="219"/>
                  <a:pt x="310" y="215"/>
                  <a:pt x="310" y="204"/>
                </a:cubicBezTo>
                <a:cubicBezTo>
                  <a:pt x="310" y="193"/>
                  <a:pt x="319" y="187"/>
                  <a:pt x="328" y="187"/>
                </a:cubicBezTo>
                <a:cubicBezTo>
                  <a:pt x="339" y="187"/>
                  <a:pt x="346" y="194"/>
                  <a:pt x="347" y="204"/>
                </a:cubicBezTo>
                <a:cubicBezTo>
                  <a:pt x="368" y="204"/>
                  <a:pt x="368" y="204"/>
                  <a:pt x="368" y="204"/>
                </a:cubicBezTo>
                <a:cubicBezTo>
                  <a:pt x="368" y="166"/>
                  <a:pt x="368" y="166"/>
                  <a:pt x="368" y="166"/>
                </a:cubicBezTo>
                <a:cubicBezTo>
                  <a:pt x="350" y="166"/>
                  <a:pt x="350" y="166"/>
                  <a:pt x="350" y="166"/>
                </a:cubicBezTo>
                <a:cubicBezTo>
                  <a:pt x="350" y="175"/>
                  <a:pt x="350" y="175"/>
                  <a:pt x="350" y="175"/>
                </a:cubicBezTo>
                <a:cubicBezTo>
                  <a:pt x="347" y="171"/>
                  <a:pt x="344" y="168"/>
                  <a:pt x="339" y="167"/>
                </a:cubicBezTo>
                <a:cubicBezTo>
                  <a:pt x="339" y="145"/>
                  <a:pt x="339" y="145"/>
                  <a:pt x="339" y="145"/>
                </a:cubicBezTo>
                <a:cubicBezTo>
                  <a:pt x="319" y="145"/>
                  <a:pt x="319" y="145"/>
                  <a:pt x="319" y="145"/>
                </a:cubicBezTo>
                <a:cubicBezTo>
                  <a:pt x="319" y="165"/>
                  <a:pt x="319" y="165"/>
                  <a:pt x="319" y="165"/>
                </a:cubicBezTo>
                <a:cubicBezTo>
                  <a:pt x="299" y="168"/>
                  <a:pt x="284" y="185"/>
                  <a:pt x="284" y="204"/>
                </a:cubicBezTo>
                <a:cubicBezTo>
                  <a:pt x="284" y="216"/>
                  <a:pt x="290" y="228"/>
                  <a:pt x="300" y="235"/>
                </a:cubicBezTo>
                <a:cubicBezTo>
                  <a:pt x="308" y="241"/>
                  <a:pt x="319" y="244"/>
                  <a:pt x="328" y="247"/>
                </a:cubicBezTo>
                <a:cubicBezTo>
                  <a:pt x="339" y="250"/>
                  <a:pt x="350" y="254"/>
                  <a:pt x="350" y="267"/>
                </a:cubicBezTo>
                <a:cubicBezTo>
                  <a:pt x="350" y="279"/>
                  <a:pt x="341" y="286"/>
                  <a:pt x="330" y="286"/>
                </a:cubicBezTo>
                <a:cubicBezTo>
                  <a:pt x="318" y="286"/>
                  <a:pt x="308" y="276"/>
                  <a:pt x="309" y="264"/>
                </a:cubicBezTo>
                <a:cubicBezTo>
                  <a:pt x="286" y="264"/>
                  <a:pt x="286" y="264"/>
                  <a:pt x="286" y="264"/>
                </a:cubicBezTo>
                <a:cubicBezTo>
                  <a:pt x="286" y="305"/>
                  <a:pt x="286" y="305"/>
                  <a:pt x="286" y="305"/>
                </a:cubicBezTo>
                <a:cubicBezTo>
                  <a:pt x="306" y="305"/>
                  <a:pt x="306" y="305"/>
                  <a:pt x="306" y="305"/>
                </a:cubicBezTo>
                <a:cubicBezTo>
                  <a:pt x="306" y="297"/>
                  <a:pt x="306" y="297"/>
                  <a:pt x="306" y="297"/>
                </a:cubicBezTo>
                <a:cubicBezTo>
                  <a:pt x="309" y="302"/>
                  <a:pt x="311" y="303"/>
                  <a:pt x="317" y="305"/>
                </a:cubicBezTo>
                <a:cubicBezTo>
                  <a:pt x="319" y="305"/>
                  <a:pt x="319" y="305"/>
                  <a:pt x="319" y="305"/>
                </a:cubicBezTo>
                <a:cubicBezTo>
                  <a:pt x="319" y="328"/>
                  <a:pt x="319" y="328"/>
                  <a:pt x="319" y="328"/>
                </a:cubicBezTo>
                <a:cubicBezTo>
                  <a:pt x="339" y="328"/>
                  <a:pt x="339" y="328"/>
                  <a:pt x="339" y="328"/>
                </a:cubicBezTo>
                <a:cubicBezTo>
                  <a:pt x="339" y="308"/>
                  <a:pt x="339" y="308"/>
                  <a:pt x="339" y="308"/>
                </a:cubicBezTo>
                <a:cubicBezTo>
                  <a:pt x="360" y="305"/>
                  <a:pt x="376" y="288"/>
                  <a:pt x="376" y="266"/>
                </a:cubicBezTo>
                <a:cubicBezTo>
                  <a:pt x="376" y="253"/>
                  <a:pt x="370" y="241"/>
                  <a:pt x="359" y="234"/>
                </a:cubicBezTo>
                <a:close/>
                <a:moveTo>
                  <a:pt x="434" y="204"/>
                </a:moveTo>
                <a:cubicBezTo>
                  <a:pt x="434" y="208"/>
                  <a:pt x="434" y="211"/>
                  <a:pt x="433" y="215"/>
                </a:cubicBezTo>
                <a:cubicBezTo>
                  <a:pt x="434" y="216"/>
                  <a:pt x="432" y="258"/>
                  <a:pt x="391" y="311"/>
                </a:cubicBezTo>
                <a:cubicBezTo>
                  <a:pt x="379" y="327"/>
                  <a:pt x="384" y="358"/>
                  <a:pt x="384" y="358"/>
                </a:cubicBezTo>
                <a:cubicBezTo>
                  <a:pt x="367" y="358"/>
                  <a:pt x="350" y="358"/>
                  <a:pt x="333" y="358"/>
                </a:cubicBezTo>
                <a:cubicBezTo>
                  <a:pt x="328" y="358"/>
                  <a:pt x="323" y="358"/>
                  <a:pt x="318" y="358"/>
                </a:cubicBezTo>
                <a:cubicBezTo>
                  <a:pt x="301" y="358"/>
                  <a:pt x="284" y="358"/>
                  <a:pt x="268" y="358"/>
                </a:cubicBezTo>
                <a:cubicBezTo>
                  <a:pt x="268" y="358"/>
                  <a:pt x="273" y="327"/>
                  <a:pt x="261" y="311"/>
                </a:cubicBezTo>
                <a:cubicBezTo>
                  <a:pt x="220" y="258"/>
                  <a:pt x="217" y="216"/>
                  <a:pt x="218" y="215"/>
                </a:cubicBezTo>
                <a:cubicBezTo>
                  <a:pt x="218" y="211"/>
                  <a:pt x="217" y="208"/>
                  <a:pt x="217" y="204"/>
                </a:cubicBezTo>
                <a:cubicBezTo>
                  <a:pt x="217" y="144"/>
                  <a:pt x="266" y="96"/>
                  <a:pt x="326" y="96"/>
                </a:cubicBezTo>
                <a:cubicBezTo>
                  <a:pt x="386" y="96"/>
                  <a:pt x="434" y="144"/>
                  <a:pt x="434" y="204"/>
                </a:cubicBezTo>
                <a:close/>
                <a:moveTo>
                  <a:pt x="416" y="204"/>
                </a:moveTo>
                <a:cubicBezTo>
                  <a:pt x="416" y="155"/>
                  <a:pt x="375" y="114"/>
                  <a:pt x="326" y="114"/>
                </a:cubicBezTo>
                <a:cubicBezTo>
                  <a:pt x="276" y="114"/>
                  <a:pt x="236" y="155"/>
                  <a:pt x="236" y="204"/>
                </a:cubicBezTo>
                <a:cubicBezTo>
                  <a:pt x="236" y="206"/>
                  <a:pt x="236" y="207"/>
                  <a:pt x="236" y="209"/>
                </a:cubicBezTo>
                <a:cubicBezTo>
                  <a:pt x="238" y="221"/>
                  <a:pt x="238" y="221"/>
                  <a:pt x="238" y="221"/>
                </a:cubicBezTo>
                <a:cubicBezTo>
                  <a:pt x="237" y="221"/>
                  <a:pt x="237" y="221"/>
                  <a:pt x="237" y="221"/>
                </a:cubicBezTo>
                <a:cubicBezTo>
                  <a:pt x="239" y="233"/>
                  <a:pt x="247" y="263"/>
                  <a:pt x="276" y="299"/>
                </a:cubicBezTo>
                <a:cubicBezTo>
                  <a:pt x="284" y="311"/>
                  <a:pt x="287" y="326"/>
                  <a:pt x="287" y="340"/>
                </a:cubicBezTo>
                <a:cubicBezTo>
                  <a:pt x="364" y="340"/>
                  <a:pt x="364" y="340"/>
                  <a:pt x="364" y="340"/>
                </a:cubicBezTo>
                <a:cubicBezTo>
                  <a:pt x="364" y="326"/>
                  <a:pt x="367" y="311"/>
                  <a:pt x="376" y="299"/>
                </a:cubicBezTo>
                <a:cubicBezTo>
                  <a:pt x="404" y="263"/>
                  <a:pt x="412" y="233"/>
                  <a:pt x="414" y="221"/>
                </a:cubicBezTo>
                <a:cubicBezTo>
                  <a:pt x="414" y="221"/>
                  <a:pt x="414" y="221"/>
                  <a:pt x="414" y="221"/>
                </a:cubicBezTo>
                <a:cubicBezTo>
                  <a:pt x="415" y="209"/>
                  <a:pt x="415" y="209"/>
                  <a:pt x="415" y="209"/>
                </a:cubicBezTo>
                <a:cubicBezTo>
                  <a:pt x="415" y="207"/>
                  <a:pt x="416" y="206"/>
                  <a:pt x="416" y="204"/>
                </a:cubicBezTo>
                <a:close/>
                <a:moveTo>
                  <a:pt x="268" y="377"/>
                </a:moveTo>
                <a:cubicBezTo>
                  <a:pt x="273" y="377"/>
                  <a:pt x="273" y="377"/>
                  <a:pt x="273" y="377"/>
                </a:cubicBezTo>
                <a:cubicBezTo>
                  <a:pt x="273" y="385"/>
                  <a:pt x="273" y="385"/>
                  <a:pt x="273" y="385"/>
                </a:cubicBezTo>
                <a:cubicBezTo>
                  <a:pt x="268" y="385"/>
                  <a:pt x="268" y="385"/>
                  <a:pt x="268" y="385"/>
                </a:cubicBezTo>
                <a:cubicBezTo>
                  <a:pt x="268" y="394"/>
                  <a:pt x="268" y="394"/>
                  <a:pt x="268" y="394"/>
                </a:cubicBezTo>
                <a:cubicBezTo>
                  <a:pt x="273" y="394"/>
                  <a:pt x="273" y="394"/>
                  <a:pt x="273" y="394"/>
                </a:cubicBezTo>
                <a:cubicBezTo>
                  <a:pt x="273" y="402"/>
                  <a:pt x="273" y="402"/>
                  <a:pt x="273" y="402"/>
                </a:cubicBezTo>
                <a:cubicBezTo>
                  <a:pt x="269" y="402"/>
                  <a:pt x="269" y="402"/>
                  <a:pt x="269" y="402"/>
                </a:cubicBezTo>
                <a:cubicBezTo>
                  <a:pt x="269" y="413"/>
                  <a:pt x="280" y="422"/>
                  <a:pt x="293" y="423"/>
                </a:cubicBezTo>
                <a:cubicBezTo>
                  <a:pt x="296" y="428"/>
                  <a:pt x="301" y="432"/>
                  <a:pt x="308" y="432"/>
                </a:cubicBezTo>
                <a:cubicBezTo>
                  <a:pt x="344" y="432"/>
                  <a:pt x="344" y="432"/>
                  <a:pt x="344" y="432"/>
                </a:cubicBezTo>
                <a:cubicBezTo>
                  <a:pt x="350" y="432"/>
                  <a:pt x="356" y="428"/>
                  <a:pt x="358" y="423"/>
                </a:cubicBezTo>
                <a:cubicBezTo>
                  <a:pt x="371" y="422"/>
                  <a:pt x="382" y="413"/>
                  <a:pt x="383" y="402"/>
                </a:cubicBezTo>
                <a:cubicBezTo>
                  <a:pt x="379" y="402"/>
                  <a:pt x="379" y="402"/>
                  <a:pt x="379" y="402"/>
                </a:cubicBezTo>
                <a:cubicBezTo>
                  <a:pt x="379" y="394"/>
                  <a:pt x="379" y="394"/>
                  <a:pt x="379" y="394"/>
                </a:cubicBezTo>
                <a:cubicBezTo>
                  <a:pt x="383" y="394"/>
                  <a:pt x="383" y="394"/>
                  <a:pt x="383" y="394"/>
                </a:cubicBezTo>
                <a:cubicBezTo>
                  <a:pt x="383" y="385"/>
                  <a:pt x="383" y="385"/>
                  <a:pt x="383" y="385"/>
                </a:cubicBezTo>
                <a:cubicBezTo>
                  <a:pt x="379" y="385"/>
                  <a:pt x="379" y="385"/>
                  <a:pt x="379" y="385"/>
                </a:cubicBezTo>
                <a:cubicBezTo>
                  <a:pt x="379" y="377"/>
                  <a:pt x="379" y="377"/>
                  <a:pt x="379" y="377"/>
                </a:cubicBezTo>
                <a:cubicBezTo>
                  <a:pt x="383" y="377"/>
                  <a:pt x="383" y="377"/>
                  <a:pt x="383" y="377"/>
                </a:cubicBezTo>
                <a:cubicBezTo>
                  <a:pt x="383" y="368"/>
                  <a:pt x="383" y="368"/>
                  <a:pt x="383" y="368"/>
                </a:cubicBezTo>
                <a:cubicBezTo>
                  <a:pt x="268" y="368"/>
                  <a:pt x="268" y="368"/>
                  <a:pt x="268" y="368"/>
                </a:cubicBezTo>
                <a:lnTo>
                  <a:pt x="268" y="377"/>
                </a:lnTo>
                <a:close/>
                <a:moveTo>
                  <a:pt x="332" y="60"/>
                </a:moveTo>
                <a:cubicBezTo>
                  <a:pt x="338" y="60"/>
                  <a:pt x="343" y="55"/>
                  <a:pt x="343" y="49"/>
                </a:cubicBezTo>
                <a:cubicBezTo>
                  <a:pt x="343" y="12"/>
                  <a:pt x="343" y="12"/>
                  <a:pt x="343" y="12"/>
                </a:cubicBezTo>
                <a:cubicBezTo>
                  <a:pt x="343" y="5"/>
                  <a:pt x="338" y="0"/>
                  <a:pt x="332" y="0"/>
                </a:cubicBezTo>
                <a:cubicBezTo>
                  <a:pt x="325" y="0"/>
                  <a:pt x="320" y="5"/>
                  <a:pt x="320" y="12"/>
                </a:cubicBezTo>
                <a:cubicBezTo>
                  <a:pt x="320" y="49"/>
                  <a:pt x="320" y="49"/>
                  <a:pt x="320" y="49"/>
                </a:cubicBezTo>
                <a:cubicBezTo>
                  <a:pt x="320" y="55"/>
                  <a:pt x="325" y="60"/>
                  <a:pt x="332" y="60"/>
                </a:cubicBezTo>
                <a:close/>
                <a:moveTo>
                  <a:pt x="245" y="72"/>
                </a:moveTo>
                <a:cubicBezTo>
                  <a:pt x="247" y="75"/>
                  <a:pt x="251" y="78"/>
                  <a:pt x="255" y="78"/>
                </a:cubicBezTo>
                <a:cubicBezTo>
                  <a:pt x="257" y="78"/>
                  <a:pt x="259" y="77"/>
                  <a:pt x="260" y="76"/>
                </a:cubicBezTo>
                <a:cubicBezTo>
                  <a:pt x="266" y="73"/>
                  <a:pt x="268" y="66"/>
                  <a:pt x="265" y="60"/>
                </a:cubicBezTo>
                <a:cubicBezTo>
                  <a:pt x="246" y="28"/>
                  <a:pt x="246" y="28"/>
                  <a:pt x="246" y="28"/>
                </a:cubicBezTo>
                <a:cubicBezTo>
                  <a:pt x="243" y="23"/>
                  <a:pt x="236" y="21"/>
                  <a:pt x="230" y="24"/>
                </a:cubicBezTo>
                <a:cubicBezTo>
                  <a:pt x="225" y="27"/>
                  <a:pt x="223" y="34"/>
                  <a:pt x="226" y="40"/>
                </a:cubicBezTo>
                <a:lnTo>
                  <a:pt x="245" y="72"/>
                </a:lnTo>
                <a:close/>
                <a:moveTo>
                  <a:pt x="159" y="111"/>
                </a:moveTo>
                <a:cubicBezTo>
                  <a:pt x="191" y="130"/>
                  <a:pt x="191" y="130"/>
                  <a:pt x="191" y="130"/>
                </a:cubicBezTo>
                <a:cubicBezTo>
                  <a:pt x="193" y="131"/>
                  <a:pt x="195" y="131"/>
                  <a:pt x="197" y="131"/>
                </a:cubicBezTo>
                <a:cubicBezTo>
                  <a:pt x="201" y="131"/>
                  <a:pt x="205" y="129"/>
                  <a:pt x="207" y="125"/>
                </a:cubicBezTo>
                <a:cubicBezTo>
                  <a:pt x="210" y="120"/>
                  <a:pt x="208" y="113"/>
                  <a:pt x="203" y="110"/>
                </a:cubicBezTo>
                <a:cubicBezTo>
                  <a:pt x="171" y="91"/>
                  <a:pt x="171" y="91"/>
                  <a:pt x="171" y="91"/>
                </a:cubicBezTo>
                <a:cubicBezTo>
                  <a:pt x="165" y="88"/>
                  <a:pt x="158" y="90"/>
                  <a:pt x="155" y="95"/>
                </a:cubicBezTo>
                <a:cubicBezTo>
                  <a:pt x="152" y="101"/>
                  <a:pt x="154" y="108"/>
                  <a:pt x="159" y="111"/>
                </a:cubicBezTo>
                <a:close/>
                <a:moveTo>
                  <a:pt x="137" y="206"/>
                </a:moveTo>
                <a:cubicBezTo>
                  <a:pt x="174" y="206"/>
                  <a:pt x="174" y="206"/>
                  <a:pt x="174" y="206"/>
                </a:cubicBezTo>
                <a:cubicBezTo>
                  <a:pt x="180" y="206"/>
                  <a:pt x="185" y="201"/>
                  <a:pt x="185" y="195"/>
                </a:cubicBezTo>
                <a:cubicBezTo>
                  <a:pt x="185" y="188"/>
                  <a:pt x="180" y="183"/>
                  <a:pt x="174" y="183"/>
                </a:cubicBezTo>
                <a:cubicBezTo>
                  <a:pt x="137" y="183"/>
                  <a:pt x="137" y="183"/>
                  <a:pt x="137" y="183"/>
                </a:cubicBezTo>
                <a:cubicBezTo>
                  <a:pt x="130" y="183"/>
                  <a:pt x="125" y="188"/>
                  <a:pt x="125" y="195"/>
                </a:cubicBezTo>
                <a:cubicBezTo>
                  <a:pt x="125" y="201"/>
                  <a:pt x="130" y="206"/>
                  <a:pt x="137" y="206"/>
                </a:cubicBezTo>
                <a:close/>
                <a:moveTo>
                  <a:pt x="492" y="290"/>
                </a:moveTo>
                <a:cubicBezTo>
                  <a:pt x="460" y="272"/>
                  <a:pt x="460" y="272"/>
                  <a:pt x="460" y="272"/>
                </a:cubicBezTo>
                <a:cubicBezTo>
                  <a:pt x="455" y="269"/>
                  <a:pt x="448" y="271"/>
                  <a:pt x="444" y="276"/>
                </a:cubicBezTo>
                <a:cubicBezTo>
                  <a:pt x="441" y="282"/>
                  <a:pt x="443" y="289"/>
                  <a:pt x="449" y="292"/>
                </a:cubicBezTo>
                <a:cubicBezTo>
                  <a:pt x="481" y="310"/>
                  <a:pt x="481" y="310"/>
                  <a:pt x="481" y="310"/>
                </a:cubicBezTo>
                <a:cubicBezTo>
                  <a:pt x="483" y="311"/>
                  <a:pt x="485" y="312"/>
                  <a:pt x="486" y="312"/>
                </a:cubicBezTo>
                <a:cubicBezTo>
                  <a:pt x="490" y="312"/>
                  <a:pt x="494" y="310"/>
                  <a:pt x="496" y="306"/>
                </a:cubicBezTo>
                <a:cubicBezTo>
                  <a:pt x="500" y="301"/>
                  <a:pt x="498" y="294"/>
                  <a:pt x="492" y="290"/>
                </a:cubicBezTo>
                <a:close/>
                <a:moveTo>
                  <a:pt x="515" y="195"/>
                </a:moveTo>
                <a:cubicBezTo>
                  <a:pt x="478" y="195"/>
                  <a:pt x="478" y="195"/>
                  <a:pt x="478" y="195"/>
                </a:cubicBezTo>
                <a:cubicBezTo>
                  <a:pt x="471" y="195"/>
                  <a:pt x="466" y="200"/>
                  <a:pt x="466" y="207"/>
                </a:cubicBezTo>
                <a:cubicBezTo>
                  <a:pt x="466" y="213"/>
                  <a:pt x="471" y="218"/>
                  <a:pt x="478" y="218"/>
                </a:cubicBezTo>
                <a:cubicBezTo>
                  <a:pt x="515" y="218"/>
                  <a:pt x="515" y="218"/>
                  <a:pt x="515" y="218"/>
                </a:cubicBezTo>
                <a:cubicBezTo>
                  <a:pt x="521" y="218"/>
                  <a:pt x="526" y="213"/>
                  <a:pt x="526" y="207"/>
                </a:cubicBezTo>
                <a:cubicBezTo>
                  <a:pt x="526" y="200"/>
                  <a:pt x="521" y="195"/>
                  <a:pt x="515" y="195"/>
                </a:cubicBezTo>
                <a:close/>
                <a:moveTo>
                  <a:pt x="460" y="141"/>
                </a:moveTo>
                <a:cubicBezTo>
                  <a:pt x="462" y="141"/>
                  <a:pt x="464" y="141"/>
                  <a:pt x="466" y="140"/>
                </a:cubicBezTo>
                <a:cubicBezTo>
                  <a:pt x="498" y="121"/>
                  <a:pt x="498" y="121"/>
                  <a:pt x="498" y="121"/>
                </a:cubicBezTo>
                <a:cubicBezTo>
                  <a:pt x="504" y="118"/>
                  <a:pt x="506" y="111"/>
                  <a:pt x="502" y="105"/>
                </a:cubicBezTo>
                <a:cubicBezTo>
                  <a:pt x="499" y="100"/>
                  <a:pt x="492" y="98"/>
                  <a:pt x="487" y="101"/>
                </a:cubicBezTo>
                <a:cubicBezTo>
                  <a:pt x="455" y="120"/>
                  <a:pt x="455" y="120"/>
                  <a:pt x="455" y="120"/>
                </a:cubicBezTo>
                <a:cubicBezTo>
                  <a:pt x="449" y="123"/>
                  <a:pt x="447" y="130"/>
                  <a:pt x="450" y="136"/>
                </a:cubicBezTo>
                <a:cubicBezTo>
                  <a:pt x="452" y="139"/>
                  <a:pt x="456" y="141"/>
                  <a:pt x="460" y="141"/>
                </a:cubicBezTo>
                <a:close/>
                <a:moveTo>
                  <a:pt x="431" y="30"/>
                </a:moveTo>
                <a:cubicBezTo>
                  <a:pt x="426" y="27"/>
                  <a:pt x="419" y="29"/>
                  <a:pt x="415" y="34"/>
                </a:cubicBezTo>
                <a:cubicBezTo>
                  <a:pt x="397" y="66"/>
                  <a:pt x="397" y="66"/>
                  <a:pt x="397" y="66"/>
                </a:cubicBezTo>
                <a:cubicBezTo>
                  <a:pt x="394" y="72"/>
                  <a:pt x="396" y="79"/>
                  <a:pt x="401" y="82"/>
                </a:cubicBezTo>
                <a:cubicBezTo>
                  <a:pt x="403" y="83"/>
                  <a:pt x="405" y="83"/>
                  <a:pt x="407" y="83"/>
                </a:cubicBezTo>
                <a:cubicBezTo>
                  <a:pt x="411" y="83"/>
                  <a:pt x="415" y="81"/>
                  <a:pt x="417" y="78"/>
                </a:cubicBezTo>
                <a:cubicBezTo>
                  <a:pt x="435" y="46"/>
                  <a:pt x="435" y="46"/>
                  <a:pt x="435" y="46"/>
                </a:cubicBezTo>
                <a:cubicBezTo>
                  <a:pt x="438" y="40"/>
                  <a:pt x="437" y="33"/>
                  <a:pt x="431" y="30"/>
                </a:cubicBezTo>
                <a:close/>
              </a:path>
            </a:pathLst>
          </a:custGeom>
          <a:solidFill>
            <a:srgbClr val="56505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1" name="wps稻壳儿佳誉设计原创链接：http://chn.docer.com/works?userid=219874625_7_14"/>
          <p:cNvSpPr/>
          <p:nvPr/>
        </p:nvSpPr>
        <p:spPr bwMode="auto">
          <a:xfrm>
            <a:off x="1517046" y="3576636"/>
            <a:ext cx="9619514" cy="1622267"/>
          </a:xfrm>
          <a:custGeom>
            <a:avLst/>
            <a:gdLst>
              <a:gd name="T0" fmla="*/ 0 w 8853"/>
              <a:gd name="T1" fmla="*/ 1290 h 1493"/>
              <a:gd name="T2" fmla="*/ 1958 w 8853"/>
              <a:gd name="T3" fmla="*/ 1290 h 1493"/>
              <a:gd name="T4" fmla="*/ 1958 w 8853"/>
              <a:gd name="T5" fmla="*/ 1063 h 1493"/>
              <a:gd name="T6" fmla="*/ 1958 w 8853"/>
              <a:gd name="T7" fmla="*/ 860 h 1493"/>
              <a:gd name="T8" fmla="*/ 2163 w 8853"/>
              <a:gd name="T9" fmla="*/ 860 h 1493"/>
              <a:gd name="T10" fmla="*/ 4152 w 8853"/>
              <a:gd name="T11" fmla="*/ 860 h 1493"/>
              <a:gd name="T12" fmla="*/ 4152 w 8853"/>
              <a:gd name="T13" fmla="*/ 635 h 1493"/>
              <a:gd name="T14" fmla="*/ 4152 w 8853"/>
              <a:gd name="T15" fmla="*/ 430 h 1493"/>
              <a:gd name="T16" fmla="*/ 4358 w 8853"/>
              <a:gd name="T17" fmla="*/ 430 h 1493"/>
              <a:gd name="T18" fmla="*/ 6455 w 8853"/>
              <a:gd name="T19" fmla="*/ 430 h 1493"/>
              <a:gd name="T20" fmla="*/ 6455 w 8853"/>
              <a:gd name="T21" fmla="*/ 205 h 1493"/>
              <a:gd name="T22" fmla="*/ 6455 w 8853"/>
              <a:gd name="T23" fmla="*/ 0 h 1493"/>
              <a:gd name="T24" fmla="*/ 6659 w 8853"/>
              <a:gd name="T25" fmla="*/ 0 h 1493"/>
              <a:gd name="T26" fmla="*/ 8853 w 8853"/>
              <a:gd name="T27" fmla="*/ 0 h 1493"/>
              <a:gd name="T28" fmla="*/ 8853 w 8853"/>
              <a:gd name="T29" fmla="*/ 205 h 1493"/>
              <a:gd name="T30" fmla="*/ 6659 w 8853"/>
              <a:gd name="T31" fmla="*/ 205 h 1493"/>
              <a:gd name="T32" fmla="*/ 6659 w 8853"/>
              <a:gd name="T33" fmla="*/ 635 h 1493"/>
              <a:gd name="T34" fmla="*/ 6550 w 8853"/>
              <a:gd name="T35" fmla="*/ 635 h 1493"/>
              <a:gd name="T36" fmla="*/ 6455 w 8853"/>
              <a:gd name="T37" fmla="*/ 635 h 1493"/>
              <a:gd name="T38" fmla="*/ 4358 w 8853"/>
              <a:gd name="T39" fmla="*/ 635 h 1493"/>
              <a:gd name="T40" fmla="*/ 4358 w 8853"/>
              <a:gd name="T41" fmla="*/ 1063 h 1493"/>
              <a:gd name="T42" fmla="*/ 4358 w 8853"/>
              <a:gd name="T43" fmla="*/ 1063 h 1493"/>
              <a:gd name="T44" fmla="*/ 4152 w 8853"/>
              <a:gd name="T45" fmla="*/ 1063 h 1493"/>
              <a:gd name="T46" fmla="*/ 2163 w 8853"/>
              <a:gd name="T47" fmla="*/ 1063 h 1493"/>
              <a:gd name="T48" fmla="*/ 2163 w 8853"/>
              <a:gd name="T49" fmla="*/ 1290 h 1493"/>
              <a:gd name="T50" fmla="*/ 2163 w 8853"/>
              <a:gd name="T51" fmla="*/ 1493 h 1493"/>
              <a:gd name="T52" fmla="*/ 1958 w 8853"/>
              <a:gd name="T53" fmla="*/ 1493 h 1493"/>
              <a:gd name="T54" fmla="*/ 0 w 8853"/>
              <a:gd name="T55" fmla="*/ 1493 h 1493"/>
              <a:gd name="T56" fmla="*/ 0 w 8853"/>
              <a:gd name="T57" fmla="*/ 1290 h 14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853" h="1493">
                <a:moveTo>
                  <a:pt x="0" y="1290"/>
                </a:moveTo>
                <a:lnTo>
                  <a:pt x="1958" y="1290"/>
                </a:lnTo>
                <a:lnTo>
                  <a:pt x="1958" y="1063"/>
                </a:lnTo>
                <a:lnTo>
                  <a:pt x="1958" y="860"/>
                </a:lnTo>
                <a:lnTo>
                  <a:pt x="2163" y="860"/>
                </a:lnTo>
                <a:lnTo>
                  <a:pt x="4152" y="860"/>
                </a:lnTo>
                <a:lnTo>
                  <a:pt x="4152" y="635"/>
                </a:lnTo>
                <a:lnTo>
                  <a:pt x="4152" y="430"/>
                </a:lnTo>
                <a:lnTo>
                  <a:pt x="4358" y="430"/>
                </a:lnTo>
                <a:lnTo>
                  <a:pt x="6455" y="430"/>
                </a:lnTo>
                <a:lnTo>
                  <a:pt x="6455" y="205"/>
                </a:lnTo>
                <a:lnTo>
                  <a:pt x="6455" y="0"/>
                </a:lnTo>
                <a:lnTo>
                  <a:pt x="6659" y="0"/>
                </a:lnTo>
                <a:lnTo>
                  <a:pt x="8853" y="0"/>
                </a:lnTo>
                <a:lnTo>
                  <a:pt x="8853" y="205"/>
                </a:lnTo>
                <a:lnTo>
                  <a:pt x="6659" y="205"/>
                </a:lnTo>
                <a:lnTo>
                  <a:pt x="6659" y="635"/>
                </a:lnTo>
                <a:lnTo>
                  <a:pt x="6550" y="635"/>
                </a:lnTo>
                <a:lnTo>
                  <a:pt x="6455" y="635"/>
                </a:lnTo>
                <a:lnTo>
                  <a:pt x="4358" y="635"/>
                </a:lnTo>
                <a:lnTo>
                  <a:pt x="4358" y="1063"/>
                </a:lnTo>
                <a:lnTo>
                  <a:pt x="4358" y="1063"/>
                </a:lnTo>
                <a:lnTo>
                  <a:pt x="4152" y="1063"/>
                </a:lnTo>
                <a:lnTo>
                  <a:pt x="2163" y="1063"/>
                </a:lnTo>
                <a:lnTo>
                  <a:pt x="2163" y="1290"/>
                </a:lnTo>
                <a:lnTo>
                  <a:pt x="2163" y="1493"/>
                </a:lnTo>
                <a:lnTo>
                  <a:pt x="1958" y="1493"/>
                </a:lnTo>
                <a:lnTo>
                  <a:pt x="0" y="1493"/>
                </a:lnTo>
                <a:lnTo>
                  <a:pt x="0" y="129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6" name="wps稻壳儿佳誉设计原创链接：http://chn.docer.com/works?userid=219874625_7_15"/>
          <p:cNvGrpSpPr/>
          <p:nvPr/>
        </p:nvGrpSpPr>
        <p:grpSpPr>
          <a:xfrm>
            <a:off x="0" y="324927"/>
            <a:ext cx="3352800" cy="975483"/>
            <a:chOff x="0" y="20129"/>
            <a:chExt cx="3352800" cy="975483"/>
          </a:xfrm>
        </p:grpSpPr>
        <p:cxnSp>
          <p:nvCxnSpPr>
            <p:cNvPr id="27" name="直接连接符 26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0099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/>
            <p:cNvSpPr txBox="1"/>
            <p:nvPr/>
          </p:nvSpPr>
          <p:spPr>
            <a:xfrm>
              <a:off x="319986" y="20129"/>
              <a:ext cx="30328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b="1" dirty="0">
                  <a:solidFill>
                    <a:srgbClr val="0099A9"/>
                  </a:solidFill>
                  <a:cs typeface="+mn-ea"/>
                  <a:sym typeface="+mn-lt"/>
                </a:rPr>
                <a:t>晋升发展空间</a:t>
              </a:r>
              <a:endParaRPr lang="zh-CN" altLang="en-US" sz="3600" b="1" dirty="0">
                <a:solidFill>
                  <a:srgbClr val="0099A9"/>
                </a:solidFill>
                <a:cs typeface="+mn-ea"/>
                <a:sym typeface="+mn-lt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290575" y="687835"/>
              <a:ext cx="27297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400" spc="800" dirty="0">
                  <a:solidFill>
                    <a:srgbClr val="0099A9"/>
                  </a:solidFill>
                  <a:cs typeface="+mn-ea"/>
                  <a:sym typeface="+mn-lt"/>
                </a:rPr>
                <a:t>CHAPTER TWO</a:t>
              </a:r>
              <a:endParaRPr lang="zh-CN" altLang="en-US" sz="1400" spc="800" dirty="0">
                <a:solidFill>
                  <a:srgbClr val="0099A9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wps稻壳儿佳誉设计原创链接：http://chn.docer.com/works?userid=219874625_7_1"/>
          <p:cNvSpPr/>
          <p:nvPr/>
        </p:nvSpPr>
        <p:spPr>
          <a:xfrm>
            <a:off x="3784710" y="3148020"/>
            <a:ext cx="4339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zh-CN" altLang="en-US" sz="5400">
                <a:solidFill>
                  <a:srgbClr val="F69F1E"/>
                </a:solidFill>
                <a:cs typeface="+mn-ea"/>
                <a:sym typeface="+mn-lt"/>
              </a:rPr>
              <a:t>薪酬福利待遇</a:t>
            </a:r>
            <a:endParaRPr lang="zh-CN" altLang="en-US" sz="5400">
              <a:solidFill>
                <a:srgbClr val="F69F1E"/>
              </a:solidFill>
              <a:cs typeface="+mn-ea"/>
              <a:sym typeface="+mn-lt"/>
            </a:endParaRPr>
          </a:p>
        </p:txBody>
      </p:sp>
      <p:sp>
        <p:nvSpPr>
          <p:cNvPr id="20" name="wps稻壳儿佳誉设计原创链接：http://chn.docer.com/works?userid=219874625_7_2"/>
          <p:cNvSpPr/>
          <p:nvPr/>
        </p:nvSpPr>
        <p:spPr>
          <a:xfrm>
            <a:off x="4048052" y="4062083"/>
            <a:ext cx="47758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zh-CN" sz="360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WELFARE BENEFITS</a:t>
            </a:r>
            <a:endParaRPr kumimoji="0" lang="zh-CN" alt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6" name="wps稻壳儿佳誉设计原创链接：http://chn.docer.com/works?userid=219874625_7_3"/>
          <p:cNvGrpSpPr/>
          <p:nvPr/>
        </p:nvGrpSpPr>
        <p:grpSpPr>
          <a:xfrm rot="14400000">
            <a:off x="5234937" y="1660661"/>
            <a:ext cx="1439196" cy="1248000"/>
            <a:chOff x="1511944" y="2420246"/>
            <a:chExt cx="2627152" cy="2294453"/>
          </a:xfrm>
          <a:effectLst>
            <a:outerShdw blurRad="203200" dist="38100" dir="3780000" sx="103000" sy="103000" algn="t" rotWithShape="0">
              <a:prstClr val="black">
                <a:alpha val="25000"/>
              </a:prstClr>
            </a:outerShdw>
          </a:effectLst>
        </p:grpSpPr>
        <p:sp>
          <p:nvSpPr>
            <p:cNvPr id="30" name="Freeform 6"/>
            <p:cNvSpPr/>
            <p:nvPr/>
          </p:nvSpPr>
          <p:spPr bwMode="auto">
            <a:xfrm>
              <a:off x="1511944" y="2420246"/>
              <a:ext cx="2627152" cy="2294453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solidFill>
              <a:schemeClr val="bg1"/>
            </a:soli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Freeform 6"/>
            <p:cNvSpPr/>
            <p:nvPr/>
          </p:nvSpPr>
          <p:spPr bwMode="auto">
            <a:xfrm>
              <a:off x="1524106" y="2431739"/>
              <a:ext cx="2602832" cy="2271469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28" name="wps稻壳儿佳誉设计原创链接：http://chn.docer.com/works?userid=219874625_7_4"/>
          <p:cNvSpPr/>
          <p:nvPr/>
        </p:nvSpPr>
        <p:spPr bwMode="auto">
          <a:xfrm>
            <a:off x="5414248" y="1797354"/>
            <a:ext cx="1080575" cy="974613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F69F1E"/>
          </a:solidFill>
          <a:ln w="9525" cap="flat">
            <a:noFill/>
            <a:prstDash val="solid"/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vert="horz" wrap="square" lIns="91418" tIns="45709" rIns="91418" bIns="45709" numCol="1" anchor="t" anchorCtr="0" compatLnSpc="1"/>
          <a:lstStyle/>
          <a:p>
            <a:pPr defTabSz="685800"/>
            <a:endParaRPr lang="zh-CN" altLang="en-US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" name="wps稻壳儿佳誉设计原创链接：http://chn.docer.com/works?userid=219874625_7_5"/>
          <p:cNvSpPr/>
          <p:nvPr/>
        </p:nvSpPr>
        <p:spPr>
          <a:xfrm>
            <a:off x="5491107" y="1922748"/>
            <a:ext cx="9268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en-US" altLang="zh-CN" sz="4800" spc="-300">
                <a:solidFill>
                  <a:schemeClr val="bg1"/>
                </a:solidFill>
                <a:cs typeface="+mn-ea"/>
                <a:sym typeface="+mn-lt"/>
              </a:rPr>
              <a:t>0 4</a:t>
            </a:r>
            <a:endParaRPr lang="zh-CN" altLang="en-US" sz="4800" spc="-3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wps稻壳儿佳誉设计原创链接：http://chn.docer.com/works?userid=219874625_7_1"/>
          <p:cNvGrpSpPr/>
          <p:nvPr/>
        </p:nvGrpSpPr>
        <p:grpSpPr>
          <a:xfrm>
            <a:off x="-169692" y="382984"/>
            <a:ext cx="3420892" cy="1103025"/>
            <a:chOff x="-169692" y="-81474"/>
            <a:chExt cx="3420892" cy="1103025"/>
          </a:xfrm>
        </p:grpSpPr>
        <p:cxnSp>
          <p:nvCxnSpPr>
            <p:cNvPr id="87" name="直接连接符 86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FFB8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文本框 87"/>
            <p:cNvSpPr txBox="1"/>
            <p:nvPr/>
          </p:nvSpPr>
          <p:spPr>
            <a:xfrm>
              <a:off x="189357" y="-81474"/>
              <a:ext cx="294572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b="1" dirty="0">
                  <a:solidFill>
                    <a:srgbClr val="F69F1E"/>
                  </a:solidFill>
                  <a:cs typeface="+mn-ea"/>
                  <a:sym typeface="+mn-lt"/>
                </a:rPr>
                <a:t>薪酬福利待遇</a:t>
              </a:r>
              <a:endParaRPr lang="zh-CN" altLang="en-US" sz="3600" b="1" dirty="0">
                <a:solidFill>
                  <a:srgbClr val="F69F1E"/>
                </a:solidFill>
                <a:cs typeface="+mn-ea"/>
                <a:sym typeface="+mn-lt"/>
              </a:endParaRPr>
            </a:p>
          </p:txBody>
        </p:sp>
        <p:sp>
          <p:nvSpPr>
            <p:cNvPr id="89" name="文本框 88"/>
            <p:cNvSpPr txBox="1"/>
            <p:nvPr/>
          </p:nvSpPr>
          <p:spPr>
            <a:xfrm>
              <a:off x="-169692" y="682997"/>
              <a:ext cx="34208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1600" spc="800" dirty="0">
                  <a:solidFill>
                    <a:srgbClr val="FFB850"/>
                  </a:solidFill>
                  <a:cs typeface="+mn-ea"/>
                  <a:sym typeface="+mn-lt"/>
                </a:rPr>
                <a:t>CHAPTER TWO</a:t>
              </a:r>
              <a:endParaRPr lang="zh-CN" altLang="en-US" sz="1600" spc="800" dirty="0">
                <a:solidFill>
                  <a:srgbClr val="FFB85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wps稻壳儿佳誉设计原创链接：http://chn.docer.com/works?userid=219874625_7_11"/>
          <p:cNvSpPr txBox="1"/>
          <p:nvPr/>
        </p:nvSpPr>
        <p:spPr>
          <a:xfrm>
            <a:off x="5449203" y="3231215"/>
            <a:ext cx="2562073" cy="4204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zh-CN" altLang="en-US" sz="2800" b="1">
                <a:solidFill>
                  <a:prstClr val="white"/>
                </a:solidFill>
                <a:cs typeface="+mn-ea"/>
                <a:sym typeface="+mn-lt"/>
              </a:rPr>
              <a:t>面试阶段</a:t>
            </a:r>
            <a:endParaRPr lang="zh-CN" altLang="en-US" sz="2800" b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607060" y="1858010"/>
            <a:ext cx="7663180" cy="435419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l">
              <a:lnSpc>
                <a:spcPct val="130000"/>
              </a:lnSpc>
            </a:pP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我司实行周末双休工作制，国家法定节假日正常休息。接收实习生（未毕业），根据每个人不同阶段的表现来调整实习工资，实习工资为2000-3000元/月不等，具体情况面谈，表现优异，工作能力较强等优秀人员将直接按照正式员工的薪资发放！ 转正后，可享受：社保五险+节假日礼品+婚假礼金+生日庆祝会+员工团建活动</a:t>
            </a:r>
            <a:r>
              <a:rPr lang="zh-CN" altLang="en-US" sz="2800" dirty="0">
                <a:solidFill>
                  <a:schemeClr val="bg1">
                    <a:lumMod val="6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</a:rPr>
              <a:t>等。</a:t>
            </a:r>
            <a:endParaRPr lang="zh-CN" altLang="en-US" sz="2800" dirty="0">
              <a:solidFill>
                <a:schemeClr val="bg1">
                  <a:lumMod val="6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0151110" y="3797300"/>
            <a:ext cx="1977390" cy="1268095"/>
            <a:chOff x="2269941" y="1524315"/>
            <a:chExt cx="2388192" cy="1378813"/>
          </a:xfrm>
        </p:grpSpPr>
        <p:grpSp>
          <p:nvGrpSpPr>
            <p:cNvPr id="7" name="组合 6"/>
            <p:cNvGrpSpPr/>
            <p:nvPr/>
          </p:nvGrpSpPr>
          <p:grpSpPr>
            <a:xfrm>
              <a:off x="2380928" y="1524315"/>
              <a:ext cx="2277205" cy="1378813"/>
              <a:chOff x="1027869" y="3712190"/>
              <a:chExt cx="4030662" cy="3479800"/>
            </a:xfrm>
          </p:grpSpPr>
          <p:sp>
            <p:nvSpPr>
              <p:cNvPr id="8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avLst/>
                <a:gdLst>
                  <a:gd name="T0" fmla="*/ 83 w 265"/>
                  <a:gd name="T1" fmla="*/ 220 h 230"/>
                  <a:gd name="T2" fmla="*/ 64 w 265"/>
                  <a:gd name="T3" fmla="*/ 207 h 230"/>
                  <a:gd name="T4" fmla="*/ 44 w 265"/>
                  <a:gd name="T5" fmla="*/ 209 h 230"/>
                  <a:gd name="T6" fmla="*/ 14 w 265"/>
                  <a:gd name="T7" fmla="*/ 178 h 230"/>
                  <a:gd name="T8" fmla="*/ 15 w 265"/>
                  <a:gd name="T9" fmla="*/ 159 h 230"/>
                  <a:gd name="T10" fmla="*/ 5 w 265"/>
                  <a:gd name="T11" fmla="*/ 124 h 230"/>
                  <a:gd name="T12" fmla="*/ 6 w 265"/>
                  <a:gd name="T13" fmla="*/ 117 h 230"/>
                  <a:gd name="T14" fmla="*/ 10 w 265"/>
                  <a:gd name="T15" fmla="*/ 97 h 230"/>
                  <a:gd name="T16" fmla="*/ 0 w 265"/>
                  <a:gd name="T17" fmla="*/ 71 h 230"/>
                  <a:gd name="T18" fmla="*/ 31 w 265"/>
                  <a:gd name="T19" fmla="*/ 35 h 230"/>
                  <a:gd name="T20" fmla="*/ 76 w 265"/>
                  <a:gd name="T21" fmla="*/ 0 h 230"/>
                  <a:gd name="T22" fmla="*/ 116 w 265"/>
                  <a:gd name="T23" fmla="*/ 7 h 230"/>
                  <a:gd name="T24" fmla="*/ 127 w 265"/>
                  <a:gd name="T25" fmla="*/ 6 h 230"/>
                  <a:gd name="T26" fmla="*/ 177 w 265"/>
                  <a:gd name="T27" fmla="*/ 7 h 230"/>
                  <a:gd name="T28" fmla="*/ 175 w 265"/>
                  <a:gd name="T29" fmla="*/ 9 h 230"/>
                  <a:gd name="T30" fmla="*/ 127 w 265"/>
                  <a:gd name="T31" fmla="*/ 9 h 230"/>
                  <a:gd name="T32" fmla="*/ 116 w 265"/>
                  <a:gd name="T33" fmla="*/ 10 h 230"/>
                  <a:gd name="T34" fmla="*/ 76 w 265"/>
                  <a:gd name="T35" fmla="*/ 3 h 230"/>
                  <a:gd name="T36" fmla="*/ 33 w 265"/>
                  <a:gd name="T37" fmla="*/ 36 h 230"/>
                  <a:gd name="T38" fmla="*/ 3 w 265"/>
                  <a:gd name="T39" fmla="*/ 71 h 230"/>
                  <a:gd name="T40" fmla="*/ 13 w 265"/>
                  <a:gd name="T41" fmla="*/ 97 h 230"/>
                  <a:gd name="T42" fmla="*/ 9 w 265"/>
                  <a:gd name="T43" fmla="*/ 118 h 230"/>
                  <a:gd name="T44" fmla="*/ 8 w 265"/>
                  <a:gd name="T45" fmla="*/ 124 h 230"/>
                  <a:gd name="T46" fmla="*/ 18 w 265"/>
                  <a:gd name="T47" fmla="*/ 159 h 230"/>
                  <a:gd name="T48" fmla="*/ 17 w 265"/>
                  <a:gd name="T49" fmla="*/ 178 h 230"/>
                  <a:gd name="T50" fmla="*/ 44 w 265"/>
                  <a:gd name="T51" fmla="*/ 206 h 230"/>
                  <a:gd name="T52" fmla="*/ 64 w 265"/>
                  <a:gd name="T53" fmla="*/ 204 h 230"/>
                  <a:gd name="T54" fmla="*/ 86 w 265"/>
                  <a:gd name="T55" fmla="*/ 218 h 230"/>
                  <a:gd name="T56" fmla="*/ 106 w 265"/>
                  <a:gd name="T57" fmla="*/ 227 h 230"/>
                  <a:gd name="T58" fmla="*/ 138 w 265"/>
                  <a:gd name="T59" fmla="*/ 214 h 230"/>
                  <a:gd name="T60" fmla="*/ 142 w 265"/>
                  <a:gd name="T61" fmla="*/ 214 h 230"/>
                  <a:gd name="T62" fmla="*/ 166 w 265"/>
                  <a:gd name="T63" fmla="*/ 217 h 230"/>
                  <a:gd name="T64" fmla="*/ 212 w 265"/>
                  <a:gd name="T65" fmla="*/ 202 h 230"/>
                  <a:gd name="T66" fmla="*/ 260 w 265"/>
                  <a:gd name="T67" fmla="*/ 132 h 230"/>
                  <a:gd name="T68" fmla="*/ 262 w 265"/>
                  <a:gd name="T69" fmla="*/ 120 h 230"/>
                  <a:gd name="T70" fmla="*/ 226 w 265"/>
                  <a:gd name="T71" fmla="*/ 65 h 230"/>
                  <a:gd name="T72" fmla="*/ 226 w 265"/>
                  <a:gd name="T73" fmla="*/ 58 h 230"/>
                  <a:gd name="T74" fmla="*/ 187 w 265"/>
                  <a:gd name="T75" fmla="*/ 32 h 230"/>
                  <a:gd name="T76" fmla="*/ 180 w 265"/>
                  <a:gd name="T77" fmla="*/ 20 h 230"/>
                  <a:gd name="T78" fmla="*/ 176 w 265"/>
                  <a:gd name="T79" fmla="*/ 8 h 230"/>
                  <a:gd name="T80" fmla="*/ 183 w 265"/>
                  <a:gd name="T81" fmla="*/ 20 h 230"/>
                  <a:gd name="T82" fmla="*/ 223 w 265"/>
                  <a:gd name="T83" fmla="*/ 40 h 230"/>
                  <a:gd name="T84" fmla="*/ 229 w 265"/>
                  <a:gd name="T85" fmla="*/ 58 h 230"/>
                  <a:gd name="T86" fmla="*/ 233 w 265"/>
                  <a:gd name="T87" fmla="*/ 81 h 230"/>
                  <a:gd name="T88" fmla="*/ 265 w 265"/>
                  <a:gd name="T89" fmla="*/ 120 h 230"/>
                  <a:gd name="T90" fmla="*/ 234 w 265"/>
                  <a:gd name="T91" fmla="*/ 161 h 230"/>
                  <a:gd name="T92" fmla="*/ 214 w 265"/>
                  <a:gd name="T93" fmla="*/ 204 h 230"/>
                  <a:gd name="T94" fmla="*/ 162 w 265"/>
                  <a:gd name="T95" fmla="*/ 220 h 230"/>
                  <a:gd name="T96" fmla="*/ 142 w 265"/>
                  <a:gd name="T97" fmla="*/ 217 h 230"/>
                  <a:gd name="T98" fmla="*/ 117 w 265"/>
                  <a:gd name="T99" fmla="*/ 227 h 230"/>
                  <a:gd name="T100" fmla="*/ 106 w 265"/>
                  <a:gd name="T101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5" h="230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70129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324167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78206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432244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grpSp>
            <p:nvGrpSpPr>
              <p:cNvPr id="10" name="组合 9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1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avLst/>
                  <a:gdLst>
                    <a:gd name="T0" fmla="*/ 178 w 275"/>
                    <a:gd name="T1" fmla="*/ 13 h 237"/>
                    <a:gd name="T2" fmla="*/ 190 w 275"/>
                    <a:gd name="T3" fmla="*/ 35 h 237"/>
                    <a:gd name="T4" fmla="*/ 224 w 275"/>
                    <a:gd name="T5" fmla="*/ 46 h 237"/>
                    <a:gd name="T6" fmla="*/ 234 w 275"/>
                    <a:gd name="T7" fmla="*/ 87 h 237"/>
                    <a:gd name="T8" fmla="*/ 263 w 275"/>
                    <a:gd name="T9" fmla="*/ 137 h 237"/>
                    <a:gd name="T10" fmla="*/ 234 w 275"/>
                    <a:gd name="T11" fmla="*/ 165 h 237"/>
                    <a:gd name="T12" fmla="*/ 215 w 275"/>
                    <a:gd name="T13" fmla="*/ 208 h 237"/>
                    <a:gd name="T14" fmla="*/ 164 w 275"/>
                    <a:gd name="T15" fmla="*/ 223 h 237"/>
                    <a:gd name="T16" fmla="*/ 140 w 275"/>
                    <a:gd name="T17" fmla="*/ 221 h 237"/>
                    <a:gd name="T18" fmla="*/ 118 w 275"/>
                    <a:gd name="T19" fmla="*/ 231 h 237"/>
                    <a:gd name="T20" fmla="*/ 87 w 275"/>
                    <a:gd name="T21" fmla="*/ 224 h 237"/>
                    <a:gd name="T22" fmla="*/ 71 w 275"/>
                    <a:gd name="T23" fmla="*/ 211 h 237"/>
                    <a:gd name="T24" fmla="*/ 29 w 275"/>
                    <a:gd name="T25" fmla="*/ 207 h 237"/>
                    <a:gd name="T26" fmla="*/ 17 w 275"/>
                    <a:gd name="T27" fmla="*/ 154 h 237"/>
                    <a:gd name="T28" fmla="*/ 9 w 275"/>
                    <a:gd name="T29" fmla="*/ 123 h 237"/>
                    <a:gd name="T30" fmla="*/ 14 w 275"/>
                    <a:gd name="T31" fmla="*/ 102 h 237"/>
                    <a:gd name="T32" fmla="*/ 6 w 275"/>
                    <a:gd name="T33" fmla="*/ 69 h 237"/>
                    <a:gd name="T34" fmla="*/ 34 w 275"/>
                    <a:gd name="T35" fmla="*/ 40 h 237"/>
                    <a:gd name="T36" fmla="*/ 100 w 275"/>
                    <a:gd name="T37" fmla="*/ 11 h 237"/>
                    <a:gd name="T38" fmla="*/ 129 w 275"/>
                    <a:gd name="T39" fmla="*/ 12 h 237"/>
                    <a:gd name="T40" fmla="*/ 178 w 275"/>
                    <a:gd name="T41" fmla="*/ 13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75" h="237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2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avLst/>
                  <a:gdLst>
                    <a:gd name="T0" fmla="*/ 161 w 248"/>
                    <a:gd name="T1" fmla="*/ 11 h 213"/>
                    <a:gd name="T2" fmla="*/ 171 w 248"/>
                    <a:gd name="T3" fmla="*/ 31 h 213"/>
                    <a:gd name="T4" fmla="*/ 202 w 248"/>
                    <a:gd name="T5" fmla="*/ 41 h 213"/>
                    <a:gd name="T6" fmla="*/ 211 w 248"/>
                    <a:gd name="T7" fmla="*/ 78 h 213"/>
                    <a:gd name="T8" fmla="*/ 238 w 248"/>
                    <a:gd name="T9" fmla="*/ 123 h 213"/>
                    <a:gd name="T10" fmla="*/ 212 w 248"/>
                    <a:gd name="T11" fmla="*/ 148 h 213"/>
                    <a:gd name="T12" fmla="*/ 194 w 248"/>
                    <a:gd name="T13" fmla="*/ 187 h 213"/>
                    <a:gd name="T14" fmla="*/ 149 w 248"/>
                    <a:gd name="T15" fmla="*/ 201 h 213"/>
                    <a:gd name="T16" fmla="*/ 127 w 248"/>
                    <a:gd name="T17" fmla="*/ 199 h 213"/>
                    <a:gd name="T18" fmla="*/ 107 w 248"/>
                    <a:gd name="T19" fmla="*/ 208 h 213"/>
                    <a:gd name="T20" fmla="*/ 78 w 248"/>
                    <a:gd name="T21" fmla="*/ 201 h 213"/>
                    <a:gd name="T22" fmla="*/ 64 w 248"/>
                    <a:gd name="T23" fmla="*/ 190 h 213"/>
                    <a:gd name="T24" fmla="*/ 27 w 248"/>
                    <a:gd name="T25" fmla="*/ 186 h 213"/>
                    <a:gd name="T26" fmla="*/ 16 w 248"/>
                    <a:gd name="T27" fmla="*/ 138 h 213"/>
                    <a:gd name="T28" fmla="*/ 9 w 248"/>
                    <a:gd name="T29" fmla="*/ 110 h 213"/>
                    <a:gd name="T30" fmla="*/ 13 w 248"/>
                    <a:gd name="T31" fmla="*/ 91 h 213"/>
                    <a:gd name="T32" fmla="*/ 5 w 248"/>
                    <a:gd name="T33" fmla="*/ 62 h 213"/>
                    <a:gd name="T34" fmla="*/ 31 w 248"/>
                    <a:gd name="T35" fmla="*/ 36 h 213"/>
                    <a:gd name="T36" fmla="*/ 91 w 248"/>
                    <a:gd name="T37" fmla="*/ 9 h 213"/>
                    <a:gd name="T38" fmla="*/ 117 w 248"/>
                    <a:gd name="T39" fmla="*/ 11 h 213"/>
                    <a:gd name="T40" fmla="*/ 161 w 248"/>
                    <a:gd name="T41" fmla="*/ 11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48" h="213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</p:grpSp>
        </p:grp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2269941" y="1903982"/>
              <a:ext cx="2334443" cy="669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kumimoji="0" lang="zh-CN" altLang="en-US" sz="4000" b="1" i="0" u="none" strike="noStrike" cap="none" normalizeH="0" baseline="0" dirty="0" smtClean="0">
                  <a:ln>
                    <a:noFill/>
                  </a:ln>
                  <a:solidFill>
                    <a:schemeClr val="accent4">
                      <a:lumMod val="75000"/>
                    </a:schemeClr>
                  </a:solidFill>
                  <a:effectLst/>
                  <a:latin typeface="Bebas" pitchFamily="2" charset="0"/>
                </a:rPr>
                <a:t>婚礼</a:t>
              </a:r>
              <a:endPara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162" name="组合 161"/>
          <p:cNvGrpSpPr/>
          <p:nvPr/>
        </p:nvGrpSpPr>
        <p:grpSpPr>
          <a:xfrm>
            <a:off x="7995920" y="2779395"/>
            <a:ext cx="2231390" cy="1318895"/>
            <a:chOff x="8287223" y="784420"/>
            <a:chExt cx="2831797" cy="1714610"/>
          </a:xfrm>
        </p:grpSpPr>
        <p:grpSp>
          <p:nvGrpSpPr>
            <p:cNvPr id="144" name="组合 143"/>
            <p:cNvGrpSpPr/>
            <p:nvPr/>
          </p:nvGrpSpPr>
          <p:grpSpPr>
            <a:xfrm>
              <a:off x="8287223" y="784420"/>
              <a:ext cx="2831797" cy="1714610"/>
              <a:chOff x="1027869" y="3712190"/>
              <a:chExt cx="4030662" cy="3479800"/>
            </a:xfrm>
          </p:grpSpPr>
          <p:sp>
            <p:nvSpPr>
              <p:cNvPr id="145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avLst/>
                <a:gdLst>
                  <a:gd name="T0" fmla="*/ 83 w 265"/>
                  <a:gd name="T1" fmla="*/ 220 h 230"/>
                  <a:gd name="T2" fmla="*/ 64 w 265"/>
                  <a:gd name="T3" fmla="*/ 207 h 230"/>
                  <a:gd name="T4" fmla="*/ 44 w 265"/>
                  <a:gd name="T5" fmla="*/ 209 h 230"/>
                  <a:gd name="T6" fmla="*/ 14 w 265"/>
                  <a:gd name="T7" fmla="*/ 178 h 230"/>
                  <a:gd name="T8" fmla="*/ 15 w 265"/>
                  <a:gd name="T9" fmla="*/ 159 h 230"/>
                  <a:gd name="T10" fmla="*/ 5 w 265"/>
                  <a:gd name="T11" fmla="*/ 124 h 230"/>
                  <a:gd name="T12" fmla="*/ 6 w 265"/>
                  <a:gd name="T13" fmla="*/ 117 h 230"/>
                  <a:gd name="T14" fmla="*/ 10 w 265"/>
                  <a:gd name="T15" fmla="*/ 97 h 230"/>
                  <a:gd name="T16" fmla="*/ 0 w 265"/>
                  <a:gd name="T17" fmla="*/ 71 h 230"/>
                  <a:gd name="T18" fmla="*/ 31 w 265"/>
                  <a:gd name="T19" fmla="*/ 35 h 230"/>
                  <a:gd name="T20" fmla="*/ 76 w 265"/>
                  <a:gd name="T21" fmla="*/ 0 h 230"/>
                  <a:gd name="T22" fmla="*/ 116 w 265"/>
                  <a:gd name="T23" fmla="*/ 7 h 230"/>
                  <a:gd name="T24" fmla="*/ 127 w 265"/>
                  <a:gd name="T25" fmla="*/ 6 h 230"/>
                  <a:gd name="T26" fmla="*/ 177 w 265"/>
                  <a:gd name="T27" fmla="*/ 7 h 230"/>
                  <a:gd name="T28" fmla="*/ 175 w 265"/>
                  <a:gd name="T29" fmla="*/ 9 h 230"/>
                  <a:gd name="T30" fmla="*/ 127 w 265"/>
                  <a:gd name="T31" fmla="*/ 9 h 230"/>
                  <a:gd name="T32" fmla="*/ 116 w 265"/>
                  <a:gd name="T33" fmla="*/ 10 h 230"/>
                  <a:gd name="T34" fmla="*/ 76 w 265"/>
                  <a:gd name="T35" fmla="*/ 3 h 230"/>
                  <a:gd name="T36" fmla="*/ 33 w 265"/>
                  <a:gd name="T37" fmla="*/ 36 h 230"/>
                  <a:gd name="T38" fmla="*/ 3 w 265"/>
                  <a:gd name="T39" fmla="*/ 71 h 230"/>
                  <a:gd name="T40" fmla="*/ 13 w 265"/>
                  <a:gd name="T41" fmla="*/ 97 h 230"/>
                  <a:gd name="T42" fmla="*/ 9 w 265"/>
                  <a:gd name="T43" fmla="*/ 118 h 230"/>
                  <a:gd name="T44" fmla="*/ 8 w 265"/>
                  <a:gd name="T45" fmla="*/ 124 h 230"/>
                  <a:gd name="T46" fmla="*/ 18 w 265"/>
                  <a:gd name="T47" fmla="*/ 159 h 230"/>
                  <a:gd name="T48" fmla="*/ 17 w 265"/>
                  <a:gd name="T49" fmla="*/ 178 h 230"/>
                  <a:gd name="T50" fmla="*/ 44 w 265"/>
                  <a:gd name="T51" fmla="*/ 206 h 230"/>
                  <a:gd name="T52" fmla="*/ 64 w 265"/>
                  <a:gd name="T53" fmla="*/ 204 h 230"/>
                  <a:gd name="T54" fmla="*/ 86 w 265"/>
                  <a:gd name="T55" fmla="*/ 218 h 230"/>
                  <a:gd name="T56" fmla="*/ 106 w 265"/>
                  <a:gd name="T57" fmla="*/ 227 h 230"/>
                  <a:gd name="T58" fmla="*/ 138 w 265"/>
                  <a:gd name="T59" fmla="*/ 214 h 230"/>
                  <a:gd name="T60" fmla="*/ 142 w 265"/>
                  <a:gd name="T61" fmla="*/ 214 h 230"/>
                  <a:gd name="T62" fmla="*/ 166 w 265"/>
                  <a:gd name="T63" fmla="*/ 217 h 230"/>
                  <a:gd name="T64" fmla="*/ 212 w 265"/>
                  <a:gd name="T65" fmla="*/ 202 h 230"/>
                  <a:gd name="T66" fmla="*/ 260 w 265"/>
                  <a:gd name="T67" fmla="*/ 132 h 230"/>
                  <a:gd name="T68" fmla="*/ 262 w 265"/>
                  <a:gd name="T69" fmla="*/ 120 h 230"/>
                  <a:gd name="T70" fmla="*/ 226 w 265"/>
                  <a:gd name="T71" fmla="*/ 65 h 230"/>
                  <a:gd name="T72" fmla="*/ 226 w 265"/>
                  <a:gd name="T73" fmla="*/ 58 h 230"/>
                  <a:gd name="T74" fmla="*/ 187 w 265"/>
                  <a:gd name="T75" fmla="*/ 32 h 230"/>
                  <a:gd name="T76" fmla="*/ 180 w 265"/>
                  <a:gd name="T77" fmla="*/ 20 h 230"/>
                  <a:gd name="T78" fmla="*/ 176 w 265"/>
                  <a:gd name="T79" fmla="*/ 8 h 230"/>
                  <a:gd name="T80" fmla="*/ 183 w 265"/>
                  <a:gd name="T81" fmla="*/ 20 h 230"/>
                  <a:gd name="T82" fmla="*/ 223 w 265"/>
                  <a:gd name="T83" fmla="*/ 40 h 230"/>
                  <a:gd name="T84" fmla="*/ 229 w 265"/>
                  <a:gd name="T85" fmla="*/ 58 h 230"/>
                  <a:gd name="T86" fmla="*/ 233 w 265"/>
                  <a:gd name="T87" fmla="*/ 81 h 230"/>
                  <a:gd name="T88" fmla="*/ 265 w 265"/>
                  <a:gd name="T89" fmla="*/ 120 h 230"/>
                  <a:gd name="T90" fmla="*/ 234 w 265"/>
                  <a:gd name="T91" fmla="*/ 161 h 230"/>
                  <a:gd name="T92" fmla="*/ 214 w 265"/>
                  <a:gd name="T93" fmla="*/ 204 h 230"/>
                  <a:gd name="T94" fmla="*/ 162 w 265"/>
                  <a:gd name="T95" fmla="*/ 220 h 230"/>
                  <a:gd name="T96" fmla="*/ 142 w 265"/>
                  <a:gd name="T97" fmla="*/ 217 h 230"/>
                  <a:gd name="T98" fmla="*/ 117 w 265"/>
                  <a:gd name="T99" fmla="*/ 227 h 230"/>
                  <a:gd name="T100" fmla="*/ 106 w 265"/>
                  <a:gd name="T101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5" h="230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70129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324167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78206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432244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grpSp>
            <p:nvGrpSpPr>
              <p:cNvPr id="146" name="组合 145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47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avLst/>
                  <a:gdLst>
                    <a:gd name="T0" fmla="*/ 178 w 275"/>
                    <a:gd name="T1" fmla="*/ 13 h 237"/>
                    <a:gd name="T2" fmla="*/ 190 w 275"/>
                    <a:gd name="T3" fmla="*/ 35 h 237"/>
                    <a:gd name="T4" fmla="*/ 224 w 275"/>
                    <a:gd name="T5" fmla="*/ 46 h 237"/>
                    <a:gd name="T6" fmla="*/ 234 w 275"/>
                    <a:gd name="T7" fmla="*/ 87 h 237"/>
                    <a:gd name="T8" fmla="*/ 263 w 275"/>
                    <a:gd name="T9" fmla="*/ 137 h 237"/>
                    <a:gd name="T10" fmla="*/ 234 w 275"/>
                    <a:gd name="T11" fmla="*/ 165 h 237"/>
                    <a:gd name="T12" fmla="*/ 215 w 275"/>
                    <a:gd name="T13" fmla="*/ 208 h 237"/>
                    <a:gd name="T14" fmla="*/ 164 w 275"/>
                    <a:gd name="T15" fmla="*/ 223 h 237"/>
                    <a:gd name="T16" fmla="*/ 140 w 275"/>
                    <a:gd name="T17" fmla="*/ 221 h 237"/>
                    <a:gd name="T18" fmla="*/ 118 w 275"/>
                    <a:gd name="T19" fmla="*/ 231 h 237"/>
                    <a:gd name="T20" fmla="*/ 87 w 275"/>
                    <a:gd name="T21" fmla="*/ 224 h 237"/>
                    <a:gd name="T22" fmla="*/ 71 w 275"/>
                    <a:gd name="T23" fmla="*/ 211 h 237"/>
                    <a:gd name="T24" fmla="*/ 29 w 275"/>
                    <a:gd name="T25" fmla="*/ 207 h 237"/>
                    <a:gd name="T26" fmla="*/ 17 w 275"/>
                    <a:gd name="T27" fmla="*/ 154 h 237"/>
                    <a:gd name="T28" fmla="*/ 9 w 275"/>
                    <a:gd name="T29" fmla="*/ 123 h 237"/>
                    <a:gd name="T30" fmla="*/ 14 w 275"/>
                    <a:gd name="T31" fmla="*/ 102 h 237"/>
                    <a:gd name="T32" fmla="*/ 6 w 275"/>
                    <a:gd name="T33" fmla="*/ 69 h 237"/>
                    <a:gd name="T34" fmla="*/ 34 w 275"/>
                    <a:gd name="T35" fmla="*/ 40 h 237"/>
                    <a:gd name="T36" fmla="*/ 100 w 275"/>
                    <a:gd name="T37" fmla="*/ 11 h 237"/>
                    <a:gd name="T38" fmla="*/ 129 w 275"/>
                    <a:gd name="T39" fmla="*/ 12 h 237"/>
                    <a:gd name="T40" fmla="*/ 178 w 275"/>
                    <a:gd name="T41" fmla="*/ 13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75" h="237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48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avLst/>
                  <a:gdLst>
                    <a:gd name="T0" fmla="*/ 161 w 248"/>
                    <a:gd name="T1" fmla="*/ 11 h 213"/>
                    <a:gd name="T2" fmla="*/ 171 w 248"/>
                    <a:gd name="T3" fmla="*/ 31 h 213"/>
                    <a:gd name="T4" fmla="*/ 202 w 248"/>
                    <a:gd name="T5" fmla="*/ 41 h 213"/>
                    <a:gd name="T6" fmla="*/ 211 w 248"/>
                    <a:gd name="T7" fmla="*/ 78 h 213"/>
                    <a:gd name="T8" fmla="*/ 238 w 248"/>
                    <a:gd name="T9" fmla="*/ 123 h 213"/>
                    <a:gd name="T10" fmla="*/ 212 w 248"/>
                    <a:gd name="T11" fmla="*/ 148 h 213"/>
                    <a:gd name="T12" fmla="*/ 194 w 248"/>
                    <a:gd name="T13" fmla="*/ 187 h 213"/>
                    <a:gd name="T14" fmla="*/ 149 w 248"/>
                    <a:gd name="T15" fmla="*/ 201 h 213"/>
                    <a:gd name="T16" fmla="*/ 127 w 248"/>
                    <a:gd name="T17" fmla="*/ 199 h 213"/>
                    <a:gd name="T18" fmla="*/ 107 w 248"/>
                    <a:gd name="T19" fmla="*/ 208 h 213"/>
                    <a:gd name="T20" fmla="*/ 78 w 248"/>
                    <a:gd name="T21" fmla="*/ 201 h 213"/>
                    <a:gd name="T22" fmla="*/ 64 w 248"/>
                    <a:gd name="T23" fmla="*/ 190 h 213"/>
                    <a:gd name="T24" fmla="*/ 27 w 248"/>
                    <a:gd name="T25" fmla="*/ 186 h 213"/>
                    <a:gd name="T26" fmla="*/ 16 w 248"/>
                    <a:gd name="T27" fmla="*/ 138 h 213"/>
                    <a:gd name="T28" fmla="*/ 9 w 248"/>
                    <a:gd name="T29" fmla="*/ 110 h 213"/>
                    <a:gd name="T30" fmla="*/ 13 w 248"/>
                    <a:gd name="T31" fmla="*/ 91 h 213"/>
                    <a:gd name="T32" fmla="*/ 5 w 248"/>
                    <a:gd name="T33" fmla="*/ 62 h 213"/>
                    <a:gd name="T34" fmla="*/ 31 w 248"/>
                    <a:gd name="T35" fmla="*/ 36 h 213"/>
                    <a:gd name="T36" fmla="*/ 91 w 248"/>
                    <a:gd name="T37" fmla="*/ 9 h 213"/>
                    <a:gd name="T38" fmla="*/ 117 w 248"/>
                    <a:gd name="T39" fmla="*/ 11 h 213"/>
                    <a:gd name="T40" fmla="*/ 161 w 248"/>
                    <a:gd name="T41" fmla="*/ 11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48" h="213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</p:grpSp>
        </p:grp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8468248" y="1391579"/>
              <a:ext cx="2334443" cy="7999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chemeClr val="accent4">
                      <a:lumMod val="75000"/>
                    </a:schemeClr>
                  </a:solidFill>
                  <a:latin typeface="Bebas" pitchFamily="2" charset="0"/>
                </a:rPr>
                <a:t>节日</a:t>
              </a:r>
              <a:endPara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163" name="组合 162"/>
          <p:cNvGrpSpPr/>
          <p:nvPr/>
        </p:nvGrpSpPr>
        <p:grpSpPr>
          <a:xfrm>
            <a:off x="9826109" y="2079736"/>
            <a:ext cx="2460789" cy="1339816"/>
            <a:chOff x="9449554" y="2412476"/>
            <a:chExt cx="2460789" cy="1339816"/>
          </a:xfrm>
        </p:grpSpPr>
        <p:grpSp>
          <p:nvGrpSpPr>
            <p:cNvPr id="149" name="组合 148"/>
            <p:cNvGrpSpPr/>
            <p:nvPr/>
          </p:nvGrpSpPr>
          <p:grpSpPr>
            <a:xfrm>
              <a:off x="9697544" y="2412476"/>
              <a:ext cx="2212799" cy="1339816"/>
              <a:chOff x="1027869" y="3712190"/>
              <a:chExt cx="4030662" cy="3479800"/>
            </a:xfrm>
          </p:grpSpPr>
          <p:sp>
            <p:nvSpPr>
              <p:cNvPr id="150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avLst/>
                <a:gdLst>
                  <a:gd name="T0" fmla="*/ 83 w 265"/>
                  <a:gd name="T1" fmla="*/ 220 h 230"/>
                  <a:gd name="T2" fmla="*/ 64 w 265"/>
                  <a:gd name="T3" fmla="*/ 207 h 230"/>
                  <a:gd name="T4" fmla="*/ 44 w 265"/>
                  <a:gd name="T5" fmla="*/ 209 h 230"/>
                  <a:gd name="T6" fmla="*/ 14 w 265"/>
                  <a:gd name="T7" fmla="*/ 178 h 230"/>
                  <a:gd name="T8" fmla="*/ 15 w 265"/>
                  <a:gd name="T9" fmla="*/ 159 h 230"/>
                  <a:gd name="T10" fmla="*/ 5 w 265"/>
                  <a:gd name="T11" fmla="*/ 124 h 230"/>
                  <a:gd name="T12" fmla="*/ 6 w 265"/>
                  <a:gd name="T13" fmla="*/ 117 h 230"/>
                  <a:gd name="T14" fmla="*/ 10 w 265"/>
                  <a:gd name="T15" fmla="*/ 97 h 230"/>
                  <a:gd name="T16" fmla="*/ 0 w 265"/>
                  <a:gd name="T17" fmla="*/ 71 h 230"/>
                  <a:gd name="T18" fmla="*/ 31 w 265"/>
                  <a:gd name="T19" fmla="*/ 35 h 230"/>
                  <a:gd name="T20" fmla="*/ 76 w 265"/>
                  <a:gd name="T21" fmla="*/ 0 h 230"/>
                  <a:gd name="T22" fmla="*/ 116 w 265"/>
                  <a:gd name="T23" fmla="*/ 7 h 230"/>
                  <a:gd name="T24" fmla="*/ 127 w 265"/>
                  <a:gd name="T25" fmla="*/ 6 h 230"/>
                  <a:gd name="T26" fmla="*/ 177 w 265"/>
                  <a:gd name="T27" fmla="*/ 7 h 230"/>
                  <a:gd name="T28" fmla="*/ 175 w 265"/>
                  <a:gd name="T29" fmla="*/ 9 h 230"/>
                  <a:gd name="T30" fmla="*/ 127 w 265"/>
                  <a:gd name="T31" fmla="*/ 9 h 230"/>
                  <a:gd name="T32" fmla="*/ 116 w 265"/>
                  <a:gd name="T33" fmla="*/ 10 h 230"/>
                  <a:gd name="T34" fmla="*/ 76 w 265"/>
                  <a:gd name="T35" fmla="*/ 3 h 230"/>
                  <a:gd name="T36" fmla="*/ 33 w 265"/>
                  <a:gd name="T37" fmla="*/ 36 h 230"/>
                  <a:gd name="T38" fmla="*/ 3 w 265"/>
                  <a:gd name="T39" fmla="*/ 71 h 230"/>
                  <a:gd name="T40" fmla="*/ 13 w 265"/>
                  <a:gd name="T41" fmla="*/ 97 h 230"/>
                  <a:gd name="T42" fmla="*/ 9 w 265"/>
                  <a:gd name="T43" fmla="*/ 118 h 230"/>
                  <a:gd name="T44" fmla="*/ 8 w 265"/>
                  <a:gd name="T45" fmla="*/ 124 h 230"/>
                  <a:gd name="T46" fmla="*/ 18 w 265"/>
                  <a:gd name="T47" fmla="*/ 159 h 230"/>
                  <a:gd name="T48" fmla="*/ 17 w 265"/>
                  <a:gd name="T49" fmla="*/ 178 h 230"/>
                  <a:gd name="T50" fmla="*/ 44 w 265"/>
                  <a:gd name="T51" fmla="*/ 206 h 230"/>
                  <a:gd name="T52" fmla="*/ 64 w 265"/>
                  <a:gd name="T53" fmla="*/ 204 h 230"/>
                  <a:gd name="T54" fmla="*/ 86 w 265"/>
                  <a:gd name="T55" fmla="*/ 218 h 230"/>
                  <a:gd name="T56" fmla="*/ 106 w 265"/>
                  <a:gd name="T57" fmla="*/ 227 h 230"/>
                  <a:gd name="T58" fmla="*/ 138 w 265"/>
                  <a:gd name="T59" fmla="*/ 214 h 230"/>
                  <a:gd name="T60" fmla="*/ 142 w 265"/>
                  <a:gd name="T61" fmla="*/ 214 h 230"/>
                  <a:gd name="T62" fmla="*/ 166 w 265"/>
                  <a:gd name="T63" fmla="*/ 217 h 230"/>
                  <a:gd name="T64" fmla="*/ 212 w 265"/>
                  <a:gd name="T65" fmla="*/ 202 h 230"/>
                  <a:gd name="T66" fmla="*/ 260 w 265"/>
                  <a:gd name="T67" fmla="*/ 132 h 230"/>
                  <a:gd name="T68" fmla="*/ 262 w 265"/>
                  <a:gd name="T69" fmla="*/ 120 h 230"/>
                  <a:gd name="T70" fmla="*/ 226 w 265"/>
                  <a:gd name="T71" fmla="*/ 65 h 230"/>
                  <a:gd name="T72" fmla="*/ 226 w 265"/>
                  <a:gd name="T73" fmla="*/ 58 h 230"/>
                  <a:gd name="T74" fmla="*/ 187 w 265"/>
                  <a:gd name="T75" fmla="*/ 32 h 230"/>
                  <a:gd name="T76" fmla="*/ 180 w 265"/>
                  <a:gd name="T77" fmla="*/ 20 h 230"/>
                  <a:gd name="T78" fmla="*/ 176 w 265"/>
                  <a:gd name="T79" fmla="*/ 8 h 230"/>
                  <a:gd name="T80" fmla="*/ 183 w 265"/>
                  <a:gd name="T81" fmla="*/ 20 h 230"/>
                  <a:gd name="T82" fmla="*/ 223 w 265"/>
                  <a:gd name="T83" fmla="*/ 40 h 230"/>
                  <a:gd name="T84" fmla="*/ 229 w 265"/>
                  <a:gd name="T85" fmla="*/ 58 h 230"/>
                  <a:gd name="T86" fmla="*/ 233 w 265"/>
                  <a:gd name="T87" fmla="*/ 81 h 230"/>
                  <a:gd name="T88" fmla="*/ 265 w 265"/>
                  <a:gd name="T89" fmla="*/ 120 h 230"/>
                  <a:gd name="T90" fmla="*/ 234 w 265"/>
                  <a:gd name="T91" fmla="*/ 161 h 230"/>
                  <a:gd name="T92" fmla="*/ 214 w 265"/>
                  <a:gd name="T93" fmla="*/ 204 h 230"/>
                  <a:gd name="T94" fmla="*/ 162 w 265"/>
                  <a:gd name="T95" fmla="*/ 220 h 230"/>
                  <a:gd name="T96" fmla="*/ 142 w 265"/>
                  <a:gd name="T97" fmla="*/ 217 h 230"/>
                  <a:gd name="T98" fmla="*/ 117 w 265"/>
                  <a:gd name="T99" fmla="*/ 227 h 230"/>
                  <a:gd name="T100" fmla="*/ 106 w 265"/>
                  <a:gd name="T101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5" h="230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70129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324167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78206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432244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grpSp>
            <p:nvGrpSpPr>
              <p:cNvPr id="151" name="组合 150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52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avLst/>
                  <a:gdLst>
                    <a:gd name="T0" fmla="*/ 178 w 275"/>
                    <a:gd name="T1" fmla="*/ 13 h 237"/>
                    <a:gd name="T2" fmla="*/ 190 w 275"/>
                    <a:gd name="T3" fmla="*/ 35 h 237"/>
                    <a:gd name="T4" fmla="*/ 224 w 275"/>
                    <a:gd name="T5" fmla="*/ 46 h 237"/>
                    <a:gd name="T6" fmla="*/ 234 w 275"/>
                    <a:gd name="T7" fmla="*/ 87 h 237"/>
                    <a:gd name="T8" fmla="*/ 263 w 275"/>
                    <a:gd name="T9" fmla="*/ 137 h 237"/>
                    <a:gd name="T10" fmla="*/ 234 w 275"/>
                    <a:gd name="T11" fmla="*/ 165 h 237"/>
                    <a:gd name="T12" fmla="*/ 215 w 275"/>
                    <a:gd name="T13" fmla="*/ 208 h 237"/>
                    <a:gd name="T14" fmla="*/ 164 w 275"/>
                    <a:gd name="T15" fmla="*/ 223 h 237"/>
                    <a:gd name="T16" fmla="*/ 140 w 275"/>
                    <a:gd name="T17" fmla="*/ 221 h 237"/>
                    <a:gd name="T18" fmla="*/ 118 w 275"/>
                    <a:gd name="T19" fmla="*/ 231 h 237"/>
                    <a:gd name="T20" fmla="*/ 87 w 275"/>
                    <a:gd name="T21" fmla="*/ 224 h 237"/>
                    <a:gd name="T22" fmla="*/ 71 w 275"/>
                    <a:gd name="T23" fmla="*/ 211 h 237"/>
                    <a:gd name="T24" fmla="*/ 29 w 275"/>
                    <a:gd name="T25" fmla="*/ 207 h 237"/>
                    <a:gd name="T26" fmla="*/ 17 w 275"/>
                    <a:gd name="T27" fmla="*/ 154 h 237"/>
                    <a:gd name="T28" fmla="*/ 9 w 275"/>
                    <a:gd name="T29" fmla="*/ 123 h 237"/>
                    <a:gd name="T30" fmla="*/ 14 w 275"/>
                    <a:gd name="T31" fmla="*/ 102 h 237"/>
                    <a:gd name="T32" fmla="*/ 6 w 275"/>
                    <a:gd name="T33" fmla="*/ 69 h 237"/>
                    <a:gd name="T34" fmla="*/ 34 w 275"/>
                    <a:gd name="T35" fmla="*/ 40 h 237"/>
                    <a:gd name="T36" fmla="*/ 100 w 275"/>
                    <a:gd name="T37" fmla="*/ 11 h 237"/>
                    <a:gd name="T38" fmla="*/ 129 w 275"/>
                    <a:gd name="T39" fmla="*/ 12 h 237"/>
                    <a:gd name="T40" fmla="*/ 178 w 275"/>
                    <a:gd name="T41" fmla="*/ 13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75" h="237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53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avLst/>
                  <a:gdLst>
                    <a:gd name="T0" fmla="*/ 161 w 248"/>
                    <a:gd name="T1" fmla="*/ 11 h 213"/>
                    <a:gd name="T2" fmla="*/ 171 w 248"/>
                    <a:gd name="T3" fmla="*/ 31 h 213"/>
                    <a:gd name="T4" fmla="*/ 202 w 248"/>
                    <a:gd name="T5" fmla="*/ 41 h 213"/>
                    <a:gd name="T6" fmla="*/ 211 w 248"/>
                    <a:gd name="T7" fmla="*/ 78 h 213"/>
                    <a:gd name="T8" fmla="*/ 238 w 248"/>
                    <a:gd name="T9" fmla="*/ 123 h 213"/>
                    <a:gd name="T10" fmla="*/ 212 w 248"/>
                    <a:gd name="T11" fmla="*/ 148 h 213"/>
                    <a:gd name="T12" fmla="*/ 194 w 248"/>
                    <a:gd name="T13" fmla="*/ 187 h 213"/>
                    <a:gd name="T14" fmla="*/ 149 w 248"/>
                    <a:gd name="T15" fmla="*/ 201 h 213"/>
                    <a:gd name="T16" fmla="*/ 127 w 248"/>
                    <a:gd name="T17" fmla="*/ 199 h 213"/>
                    <a:gd name="T18" fmla="*/ 107 w 248"/>
                    <a:gd name="T19" fmla="*/ 208 h 213"/>
                    <a:gd name="T20" fmla="*/ 78 w 248"/>
                    <a:gd name="T21" fmla="*/ 201 h 213"/>
                    <a:gd name="T22" fmla="*/ 64 w 248"/>
                    <a:gd name="T23" fmla="*/ 190 h 213"/>
                    <a:gd name="T24" fmla="*/ 27 w 248"/>
                    <a:gd name="T25" fmla="*/ 186 h 213"/>
                    <a:gd name="T26" fmla="*/ 16 w 248"/>
                    <a:gd name="T27" fmla="*/ 138 h 213"/>
                    <a:gd name="T28" fmla="*/ 9 w 248"/>
                    <a:gd name="T29" fmla="*/ 110 h 213"/>
                    <a:gd name="T30" fmla="*/ 13 w 248"/>
                    <a:gd name="T31" fmla="*/ 91 h 213"/>
                    <a:gd name="T32" fmla="*/ 5 w 248"/>
                    <a:gd name="T33" fmla="*/ 62 h 213"/>
                    <a:gd name="T34" fmla="*/ 31 w 248"/>
                    <a:gd name="T35" fmla="*/ 36 h 213"/>
                    <a:gd name="T36" fmla="*/ 91 w 248"/>
                    <a:gd name="T37" fmla="*/ 9 h 213"/>
                    <a:gd name="T38" fmla="*/ 117 w 248"/>
                    <a:gd name="T39" fmla="*/ 11 h 213"/>
                    <a:gd name="T40" fmla="*/ 161 w 248"/>
                    <a:gd name="T41" fmla="*/ 11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48" h="213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</p:grpSp>
        </p:grp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>
              <a:off x="9449554" y="2753906"/>
              <a:ext cx="2334443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chemeClr val="accent4">
                      <a:lumMod val="75000"/>
                    </a:schemeClr>
                  </a:solidFill>
                  <a:latin typeface="Bebas" pitchFamily="2" charset="0"/>
                </a:rPr>
                <a:t>年假</a:t>
              </a:r>
              <a:endPara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164" name="组合 163"/>
          <p:cNvGrpSpPr/>
          <p:nvPr/>
        </p:nvGrpSpPr>
        <p:grpSpPr>
          <a:xfrm>
            <a:off x="8013065" y="4925060"/>
            <a:ext cx="2660650" cy="1502036"/>
            <a:chOff x="7448308" y="3343440"/>
            <a:chExt cx="2990345" cy="1810608"/>
          </a:xfrm>
        </p:grpSpPr>
        <p:grpSp>
          <p:nvGrpSpPr>
            <p:cNvPr id="154" name="组合 153"/>
            <p:cNvGrpSpPr/>
            <p:nvPr/>
          </p:nvGrpSpPr>
          <p:grpSpPr>
            <a:xfrm>
              <a:off x="7448308" y="3343440"/>
              <a:ext cx="2990345" cy="1810608"/>
              <a:chOff x="1027869" y="3712190"/>
              <a:chExt cx="4030662" cy="3479800"/>
            </a:xfrm>
          </p:grpSpPr>
          <p:sp>
            <p:nvSpPr>
              <p:cNvPr id="155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avLst/>
                <a:gdLst>
                  <a:gd name="T0" fmla="*/ 83 w 265"/>
                  <a:gd name="T1" fmla="*/ 220 h 230"/>
                  <a:gd name="T2" fmla="*/ 64 w 265"/>
                  <a:gd name="T3" fmla="*/ 207 h 230"/>
                  <a:gd name="T4" fmla="*/ 44 w 265"/>
                  <a:gd name="T5" fmla="*/ 209 h 230"/>
                  <a:gd name="T6" fmla="*/ 14 w 265"/>
                  <a:gd name="T7" fmla="*/ 178 h 230"/>
                  <a:gd name="T8" fmla="*/ 15 w 265"/>
                  <a:gd name="T9" fmla="*/ 159 h 230"/>
                  <a:gd name="T10" fmla="*/ 5 w 265"/>
                  <a:gd name="T11" fmla="*/ 124 h 230"/>
                  <a:gd name="T12" fmla="*/ 6 w 265"/>
                  <a:gd name="T13" fmla="*/ 117 h 230"/>
                  <a:gd name="T14" fmla="*/ 10 w 265"/>
                  <a:gd name="T15" fmla="*/ 97 h 230"/>
                  <a:gd name="T16" fmla="*/ 0 w 265"/>
                  <a:gd name="T17" fmla="*/ 71 h 230"/>
                  <a:gd name="T18" fmla="*/ 31 w 265"/>
                  <a:gd name="T19" fmla="*/ 35 h 230"/>
                  <a:gd name="T20" fmla="*/ 76 w 265"/>
                  <a:gd name="T21" fmla="*/ 0 h 230"/>
                  <a:gd name="T22" fmla="*/ 116 w 265"/>
                  <a:gd name="T23" fmla="*/ 7 h 230"/>
                  <a:gd name="T24" fmla="*/ 127 w 265"/>
                  <a:gd name="T25" fmla="*/ 6 h 230"/>
                  <a:gd name="T26" fmla="*/ 177 w 265"/>
                  <a:gd name="T27" fmla="*/ 7 h 230"/>
                  <a:gd name="T28" fmla="*/ 175 w 265"/>
                  <a:gd name="T29" fmla="*/ 9 h 230"/>
                  <a:gd name="T30" fmla="*/ 127 w 265"/>
                  <a:gd name="T31" fmla="*/ 9 h 230"/>
                  <a:gd name="T32" fmla="*/ 116 w 265"/>
                  <a:gd name="T33" fmla="*/ 10 h 230"/>
                  <a:gd name="T34" fmla="*/ 76 w 265"/>
                  <a:gd name="T35" fmla="*/ 3 h 230"/>
                  <a:gd name="T36" fmla="*/ 33 w 265"/>
                  <a:gd name="T37" fmla="*/ 36 h 230"/>
                  <a:gd name="T38" fmla="*/ 3 w 265"/>
                  <a:gd name="T39" fmla="*/ 71 h 230"/>
                  <a:gd name="T40" fmla="*/ 13 w 265"/>
                  <a:gd name="T41" fmla="*/ 97 h 230"/>
                  <a:gd name="T42" fmla="*/ 9 w 265"/>
                  <a:gd name="T43" fmla="*/ 118 h 230"/>
                  <a:gd name="T44" fmla="*/ 8 w 265"/>
                  <a:gd name="T45" fmla="*/ 124 h 230"/>
                  <a:gd name="T46" fmla="*/ 18 w 265"/>
                  <a:gd name="T47" fmla="*/ 159 h 230"/>
                  <a:gd name="T48" fmla="*/ 17 w 265"/>
                  <a:gd name="T49" fmla="*/ 178 h 230"/>
                  <a:gd name="T50" fmla="*/ 44 w 265"/>
                  <a:gd name="T51" fmla="*/ 206 h 230"/>
                  <a:gd name="T52" fmla="*/ 64 w 265"/>
                  <a:gd name="T53" fmla="*/ 204 h 230"/>
                  <a:gd name="T54" fmla="*/ 86 w 265"/>
                  <a:gd name="T55" fmla="*/ 218 h 230"/>
                  <a:gd name="T56" fmla="*/ 106 w 265"/>
                  <a:gd name="T57" fmla="*/ 227 h 230"/>
                  <a:gd name="T58" fmla="*/ 138 w 265"/>
                  <a:gd name="T59" fmla="*/ 214 h 230"/>
                  <a:gd name="T60" fmla="*/ 142 w 265"/>
                  <a:gd name="T61" fmla="*/ 214 h 230"/>
                  <a:gd name="T62" fmla="*/ 166 w 265"/>
                  <a:gd name="T63" fmla="*/ 217 h 230"/>
                  <a:gd name="T64" fmla="*/ 212 w 265"/>
                  <a:gd name="T65" fmla="*/ 202 h 230"/>
                  <a:gd name="T66" fmla="*/ 260 w 265"/>
                  <a:gd name="T67" fmla="*/ 132 h 230"/>
                  <a:gd name="T68" fmla="*/ 262 w 265"/>
                  <a:gd name="T69" fmla="*/ 120 h 230"/>
                  <a:gd name="T70" fmla="*/ 226 w 265"/>
                  <a:gd name="T71" fmla="*/ 65 h 230"/>
                  <a:gd name="T72" fmla="*/ 226 w 265"/>
                  <a:gd name="T73" fmla="*/ 58 h 230"/>
                  <a:gd name="T74" fmla="*/ 187 w 265"/>
                  <a:gd name="T75" fmla="*/ 32 h 230"/>
                  <a:gd name="T76" fmla="*/ 180 w 265"/>
                  <a:gd name="T77" fmla="*/ 20 h 230"/>
                  <a:gd name="T78" fmla="*/ 176 w 265"/>
                  <a:gd name="T79" fmla="*/ 8 h 230"/>
                  <a:gd name="T80" fmla="*/ 183 w 265"/>
                  <a:gd name="T81" fmla="*/ 20 h 230"/>
                  <a:gd name="T82" fmla="*/ 223 w 265"/>
                  <a:gd name="T83" fmla="*/ 40 h 230"/>
                  <a:gd name="T84" fmla="*/ 229 w 265"/>
                  <a:gd name="T85" fmla="*/ 58 h 230"/>
                  <a:gd name="T86" fmla="*/ 233 w 265"/>
                  <a:gd name="T87" fmla="*/ 81 h 230"/>
                  <a:gd name="T88" fmla="*/ 265 w 265"/>
                  <a:gd name="T89" fmla="*/ 120 h 230"/>
                  <a:gd name="T90" fmla="*/ 234 w 265"/>
                  <a:gd name="T91" fmla="*/ 161 h 230"/>
                  <a:gd name="T92" fmla="*/ 214 w 265"/>
                  <a:gd name="T93" fmla="*/ 204 h 230"/>
                  <a:gd name="T94" fmla="*/ 162 w 265"/>
                  <a:gd name="T95" fmla="*/ 220 h 230"/>
                  <a:gd name="T96" fmla="*/ 142 w 265"/>
                  <a:gd name="T97" fmla="*/ 217 h 230"/>
                  <a:gd name="T98" fmla="*/ 117 w 265"/>
                  <a:gd name="T99" fmla="*/ 227 h 230"/>
                  <a:gd name="T100" fmla="*/ 106 w 265"/>
                  <a:gd name="T101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5" h="230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70129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324167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78206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432244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grpSp>
            <p:nvGrpSpPr>
              <p:cNvPr id="156" name="组合 155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57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avLst/>
                  <a:gdLst>
                    <a:gd name="T0" fmla="*/ 178 w 275"/>
                    <a:gd name="T1" fmla="*/ 13 h 237"/>
                    <a:gd name="T2" fmla="*/ 190 w 275"/>
                    <a:gd name="T3" fmla="*/ 35 h 237"/>
                    <a:gd name="T4" fmla="*/ 224 w 275"/>
                    <a:gd name="T5" fmla="*/ 46 h 237"/>
                    <a:gd name="T6" fmla="*/ 234 w 275"/>
                    <a:gd name="T7" fmla="*/ 87 h 237"/>
                    <a:gd name="T8" fmla="*/ 263 w 275"/>
                    <a:gd name="T9" fmla="*/ 137 h 237"/>
                    <a:gd name="T10" fmla="*/ 234 w 275"/>
                    <a:gd name="T11" fmla="*/ 165 h 237"/>
                    <a:gd name="T12" fmla="*/ 215 w 275"/>
                    <a:gd name="T13" fmla="*/ 208 h 237"/>
                    <a:gd name="T14" fmla="*/ 164 w 275"/>
                    <a:gd name="T15" fmla="*/ 223 h 237"/>
                    <a:gd name="T16" fmla="*/ 140 w 275"/>
                    <a:gd name="T17" fmla="*/ 221 h 237"/>
                    <a:gd name="T18" fmla="*/ 118 w 275"/>
                    <a:gd name="T19" fmla="*/ 231 h 237"/>
                    <a:gd name="T20" fmla="*/ 87 w 275"/>
                    <a:gd name="T21" fmla="*/ 224 h 237"/>
                    <a:gd name="T22" fmla="*/ 71 w 275"/>
                    <a:gd name="T23" fmla="*/ 211 h 237"/>
                    <a:gd name="T24" fmla="*/ 29 w 275"/>
                    <a:gd name="T25" fmla="*/ 207 h 237"/>
                    <a:gd name="T26" fmla="*/ 17 w 275"/>
                    <a:gd name="T27" fmla="*/ 154 h 237"/>
                    <a:gd name="T28" fmla="*/ 9 w 275"/>
                    <a:gd name="T29" fmla="*/ 123 h 237"/>
                    <a:gd name="T30" fmla="*/ 14 w 275"/>
                    <a:gd name="T31" fmla="*/ 102 h 237"/>
                    <a:gd name="T32" fmla="*/ 6 w 275"/>
                    <a:gd name="T33" fmla="*/ 69 h 237"/>
                    <a:gd name="T34" fmla="*/ 34 w 275"/>
                    <a:gd name="T35" fmla="*/ 40 h 237"/>
                    <a:gd name="T36" fmla="*/ 100 w 275"/>
                    <a:gd name="T37" fmla="*/ 11 h 237"/>
                    <a:gd name="T38" fmla="*/ 129 w 275"/>
                    <a:gd name="T39" fmla="*/ 12 h 237"/>
                    <a:gd name="T40" fmla="*/ 178 w 275"/>
                    <a:gd name="T41" fmla="*/ 13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75" h="237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58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avLst/>
                  <a:gdLst>
                    <a:gd name="T0" fmla="*/ 161 w 248"/>
                    <a:gd name="T1" fmla="*/ 11 h 213"/>
                    <a:gd name="T2" fmla="*/ 171 w 248"/>
                    <a:gd name="T3" fmla="*/ 31 h 213"/>
                    <a:gd name="T4" fmla="*/ 202 w 248"/>
                    <a:gd name="T5" fmla="*/ 41 h 213"/>
                    <a:gd name="T6" fmla="*/ 211 w 248"/>
                    <a:gd name="T7" fmla="*/ 78 h 213"/>
                    <a:gd name="T8" fmla="*/ 238 w 248"/>
                    <a:gd name="T9" fmla="*/ 123 h 213"/>
                    <a:gd name="T10" fmla="*/ 212 w 248"/>
                    <a:gd name="T11" fmla="*/ 148 h 213"/>
                    <a:gd name="T12" fmla="*/ 194 w 248"/>
                    <a:gd name="T13" fmla="*/ 187 h 213"/>
                    <a:gd name="T14" fmla="*/ 149 w 248"/>
                    <a:gd name="T15" fmla="*/ 201 h 213"/>
                    <a:gd name="T16" fmla="*/ 127 w 248"/>
                    <a:gd name="T17" fmla="*/ 199 h 213"/>
                    <a:gd name="T18" fmla="*/ 107 w 248"/>
                    <a:gd name="T19" fmla="*/ 208 h 213"/>
                    <a:gd name="T20" fmla="*/ 78 w 248"/>
                    <a:gd name="T21" fmla="*/ 201 h 213"/>
                    <a:gd name="T22" fmla="*/ 64 w 248"/>
                    <a:gd name="T23" fmla="*/ 190 h 213"/>
                    <a:gd name="T24" fmla="*/ 27 w 248"/>
                    <a:gd name="T25" fmla="*/ 186 h 213"/>
                    <a:gd name="T26" fmla="*/ 16 w 248"/>
                    <a:gd name="T27" fmla="*/ 138 h 213"/>
                    <a:gd name="T28" fmla="*/ 9 w 248"/>
                    <a:gd name="T29" fmla="*/ 110 h 213"/>
                    <a:gd name="T30" fmla="*/ 13 w 248"/>
                    <a:gd name="T31" fmla="*/ 91 h 213"/>
                    <a:gd name="T32" fmla="*/ 5 w 248"/>
                    <a:gd name="T33" fmla="*/ 62 h 213"/>
                    <a:gd name="T34" fmla="*/ 31 w 248"/>
                    <a:gd name="T35" fmla="*/ 36 h 213"/>
                    <a:gd name="T36" fmla="*/ 91 w 248"/>
                    <a:gd name="T37" fmla="*/ 9 h 213"/>
                    <a:gd name="T38" fmla="*/ 117 w 248"/>
                    <a:gd name="T39" fmla="*/ 11 h 213"/>
                    <a:gd name="T40" fmla="*/ 161 w 248"/>
                    <a:gd name="T41" fmla="*/ 11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48" h="213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</p:grpSp>
        </p:grpSp>
        <p:sp>
          <p:nvSpPr>
            <p:cNvPr id="65" name="Rectangle 10"/>
            <p:cNvSpPr>
              <a:spLocks noChangeArrowheads="1"/>
            </p:cNvSpPr>
            <p:nvPr/>
          </p:nvSpPr>
          <p:spPr bwMode="auto">
            <a:xfrm>
              <a:off x="7737007" y="3987238"/>
              <a:ext cx="2334443" cy="741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chemeClr val="accent4">
                      <a:lumMod val="75000"/>
                    </a:schemeClr>
                  </a:solidFill>
                  <a:latin typeface="Bebas" pitchFamily="2" charset="0"/>
                </a:rPr>
                <a:t>健康体检</a:t>
              </a:r>
              <a:endPara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</a:endParaRPr>
            </a:p>
          </p:txBody>
        </p:sp>
      </p:grpSp>
      <p:grpSp>
        <p:nvGrpSpPr>
          <p:cNvPr id="159" name="组合 158"/>
          <p:cNvGrpSpPr/>
          <p:nvPr/>
        </p:nvGrpSpPr>
        <p:grpSpPr>
          <a:xfrm>
            <a:off x="6781800" y="471170"/>
            <a:ext cx="3550285" cy="1691816"/>
            <a:chOff x="559557" y="3046192"/>
            <a:chExt cx="4030662" cy="2440504"/>
          </a:xfrm>
        </p:grpSpPr>
        <p:grpSp>
          <p:nvGrpSpPr>
            <p:cNvPr id="133" name="组合 132"/>
            <p:cNvGrpSpPr/>
            <p:nvPr/>
          </p:nvGrpSpPr>
          <p:grpSpPr>
            <a:xfrm>
              <a:off x="559557" y="3046192"/>
              <a:ext cx="4030662" cy="2440504"/>
              <a:chOff x="1027869" y="3712190"/>
              <a:chExt cx="4030662" cy="3479800"/>
            </a:xfrm>
          </p:grpSpPr>
          <p:sp>
            <p:nvSpPr>
              <p:cNvPr id="122" name="Freeform 6"/>
              <p:cNvSpPr/>
              <p:nvPr/>
            </p:nvSpPr>
            <p:spPr bwMode="auto">
              <a:xfrm>
                <a:off x="1058031" y="3785215"/>
                <a:ext cx="3883025" cy="3376613"/>
              </a:xfrm>
              <a:custGeom>
                <a:avLst/>
                <a:gdLst>
                  <a:gd name="T0" fmla="*/ 83 w 265"/>
                  <a:gd name="T1" fmla="*/ 220 h 230"/>
                  <a:gd name="T2" fmla="*/ 64 w 265"/>
                  <a:gd name="T3" fmla="*/ 207 h 230"/>
                  <a:gd name="T4" fmla="*/ 44 w 265"/>
                  <a:gd name="T5" fmla="*/ 209 h 230"/>
                  <a:gd name="T6" fmla="*/ 14 w 265"/>
                  <a:gd name="T7" fmla="*/ 178 h 230"/>
                  <a:gd name="T8" fmla="*/ 15 w 265"/>
                  <a:gd name="T9" fmla="*/ 159 h 230"/>
                  <a:gd name="T10" fmla="*/ 5 w 265"/>
                  <a:gd name="T11" fmla="*/ 124 h 230"/>
                  <a:gd name="T12" fmla="*/ 6 w 265"/>
                  <a:gd name="T13" fmla="*/ 117 h 230"/>
                  <a:gd name="T14" fmla="*/ 10 w 265"/>
                  <a:gd name="T15" fmla="*/ 97 h 230"/>
                  <a:gd name="T16" fmla="*/ 0 w 265"/>
                  <a:gd name="T17" fmla="*/ 71 h 230"/>
                  <a:gd name="T18" fmla="*/ 31 w 265"/>
                  <a:gd name="T19" fmla="*/ 35 h 230"/>
                  <a:gd name="T20" fmla="*/ 76 w 265"/>
                  <a:gd name="T21" fmla="*/ 0 h 230"/>
                  <a:gd name="T22" fmla="*/ 116 w 265"/>
                  <a:gd name="T23" fmla="*/ 7 h 230"/>
                  <a:gd name="T24" fmla="*/ 127 w 265"/>
                  <a:gd name="T25" fmla="*/ 6 h 230"/>
                  <a:gd name="T26" fmla="*/ 177 w 265"/>
                  <a:gd name="T27" fmla="*/ 7 h 230"/>
                  <a:gd name="T28" fmla="*/ 175 w 265"/>
                  <a:gd name="T29" fmla="*/ 9 h 230"/>
                  <a:gd name="T30" fmla="*/ 127 w 265"/>
                  <a:gd name="T31" fmla="*/ 9 h 230"/>
                  <a:gd name="T32" fmla="*/ 116 w 265"/>
                  <a:gd name="T33" fmla="*/ 10 h 230"/>
                  <a:gd name="T34" fmla="*/ 76 w 265"/>
                  <a:gd name="T35" fmla="*/ 3 h 230"/>
                  <a:gd name="T36" fmla="*/ 33 w 265"/>
                  <a:gd name="T37" fmla="*/ 36 h 230"/>
                  <a:gd name="T38" fmla="*/ 3 w 265"/>
                  <a:gd name="T39" fmla="*/ 71 h 230"/>
                  <a:gd name="T40" fmla="*/ 13 w 265"/>
                  <a:gd name="T41" fmla="*/ 97 h 230"/>
                  <a:gd name="T42" fmla="*/ 9 w 265"/>
                  <a:gd name="T43" fmla="*/ 118 h 230"/>
                  <a:gd name="T44" fmla="*/ 8 w 265"/>
                  <a:gd name="T45" fmla="*/ 124 h 230"/>
                  <a:gd name="T46" fmla="*/ 18 w 265"/>
                  <a:gd name="T47" fmla="*/ 159 h 230"/>
                  <a:gd name="T48" fmla="*/ 17 w 265"/>
                  <a:gd name="T49" fmla="*/ 178 h 230"/>
                  <a:gd name="T50" fmla="*/ 44 w 265"/>
                  <a:gd name="T51" fmla="*/ 206 h 230"/>
                  <a:gd name="T52" fmla="*/ 64 w 265"/>
                  <a:gd name="T53" fmla="*/ 204 h 230"/>
                  <a:gd name="T54" fmla="*/ 86 w 265"/>
                  <a:gd name="T55" fmla="*/ 218 h 230"/>
                  <a:gd name="T56" fmla="*/ 106 w 265"/>
                  <a:gd name="T57" fmla="*/ 227 h 230"/>
                  <a:gd name="T58" fmla="*/ 138 w 265"/>
                  <a:gd name="T59" fmla="*/ 214 h 230"/>
                  <a:gd name="T60" fmla="*/ 142 w 265"/>
                  <a:gd name="T61" fmla="*/ 214 h 230"/>
                  <a:gd name="T62" fmla="*/ 166 w 265"/>
                  <a:gd name="T63" fmla="*/ 217 h 230"/>
                  <a:gd name="T64" fmla="*/ 212 w 265"/>
                  <a:gd name="T65" fmla="*/ 202 h 230"/>
                  <a:gd name="T66" fmla="*/ 260 w 265"/>
                  <a:gd name="T67" fmla="*/ 132 h 230"/>
                  <a:gd name="T68" fmla="*/ 262 w 265"/>
                  <a:gd name="T69" fmla="*/ 120 h 230"/>
                  <a:gd name="T70" fmla="*/ 226 w 265"/>
                  <a:gd name="T71" fmla="*/ 65 h 230"/>
                  <a:gd name="T72" fmla="*/ 226 w 265"/>
                  <a:gd name="T73" fmla="*/ 58 h 230"/>
                  <a:gd name="T74" fmla="*/ 187 w 265"/>
                  <a:gd name="T75" fmla="*/ 32 h 230"/>
                  <a:gd name="T76" fmla="*/ 180 w 265"/>
                  <a:gd name="T77" fmla="*/ 20 h 230"/>
                  <a:gd name="T78" fmla="*/ 176 w 265"/>
                  <a:gd name="T79" fmla="*/ 8 h 230"/>
                  <a:gd name="T80" fmla="*/ 183 w 265"/>
                  <a:gd name="T81" fmla="*/ 20 h 230"/>
                  <a:gd name="T82" fmla="*/ 223 w 265"/>
                  <a:gd name="T83" fmla="*/ 40 h 230"/>
                  <a:gd name="T84" fmla="*/ 229 w 265"/>
                  <a:gd name="T85" fmla="*/ 58 h 230"/>
                  <a:gd name="T86" fmla="*/ 233 w 265"/>
                  <a:gd name="T87" fmla="*/ 81 h 230"/>
                  <a:gd name="T88" fmla="*/ 265 w 265"/>
                  <a:gd name="T89" fmla="*/ 120 h 230"/>
                  <a:gd name="T90" fmla="*/ 234 w 265"/>
                  <a:gd name="T91" fmla="*/ 161 h 230"/>
                  <a:gd name="T92" fmla="*/ 214 w 265"/>
                  <a:gd name="T93" fmla="*/ 204 h 230"/>
                  <a:gd name="T94" fmla="*/ 162 w 265"/>
                  <a:gd name="T95" fmla="*/ 220 h 230"/>
                  <a:gd name="T96" fmla="*/ 142 w 265"/>
                  <a:gd name="T97" fmla="*/ 217 h 230"/>
                  <a:gd name="T98" fmla="*/ 117 w 265"/>
                  <a:gd name="T99" fmla="*/ 227 h 230"/>
                  <a:gd name="T100" fmla="*/ 106 w 265"/>
                  <a:gd name="T101" fmla="*/ 230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265" h="230">
                    <a:moveTo>
                      <a:pt x="106" y="230"/>
                    </a:moveTo>
                    <a:cubicBezTo>
                      <a:pt x="98" y="230"/>
                      <a:pt x="88" y="225"/>
                      <a:pt x="83" y="220"/>
                    </a:cubicBezTo>
                    <a:cubicBezTo>
                      <a:pt x="83" y="220"/>
                      <a:pt x="83" y="220"/>
                      <a:pt x="83" y="220"/>
                    </a:cubicBezTo>
                    <a:cubicBezTo>
                      <a:pt x="78" y="213"/>
                      <a:pt x="76" y="208"/>
                      <a:pt x="68" y="207"/>
                    </a:cubicBezTo>
                    <a:cubicBezTo>
                      <a:pt x="68" y="207"/>
                      <a:pt x="68" y="207"/>
                      <a:pt x="68" y="207"/>
                    </a:cubicBezTo>
                    <a:cubicBezTo>
                      <a:pt x="67" y="207"/>
                      <a:pt x="66" y="207"/>
                      <a:pt x="64" y="207"/>
                    </a:cubicBezTo>
                    <a:cubicBezTo>
                      <a:pt x="64" y="207"/>
                      <a:pt x="64" y="207"/>
                      <a:pt x="64" y="207"/>
                    </a:cubicBezTo>
                    <a:cubicBezTo>
                      <a:pt x="58" y="207"/>
                      <a:pt x="51" y="209"/>
                      <a:pt x="44" y="209"/>
                    </a:cubicBezTo>
                    <a:cubicBezTo>
                      <a:pt x="44" y="209"/>
                      <a:pt x="44" y="209"/>
                      <a:pt x="44" y="209"/>
                    </a:cubicBezTo>
                    <a:cubicBezTo>
                      <a:pt x="38" y="209"/>
                      <a:pt x="32" y="207"/>
                      <a:pt x="26" y="203"/>
                    </a:cubicBezTo>
                    <a:cubicBezTo>
                      <a:pt x="26" y="203"/>
                      <a:pt x="26" y="203"/>
                      <a:pt x="26" y="203"/>
                    </a:cubicBezTo>
                    <a:cubicBezTo>
                      <a:pt x="16" y="196"/>
                      <a:pt x="14" y="187"/>
                      <a:pt x="14" y="178"/>
                    </a:cubicBezTo>
                    <a:cubicBezTo>
                      <a:pt x="14" y="178"/>
                      <a:pt x="14" y="178"/>
                      <a:pt x="14" y="178"/>
                    </a:cubicBezTo>
                    <a:cubicBezTo>
                      <a:pt x="14" y="171"/>
                      <a:pt x="15" y="165"/>
                      <a:pt x="15" y="159"/>
                    </a:cubicBezTo>
                    <a:cubicBezTo>
                      <a:pt x="15" y="159"/>
                      <a:pt x="15" y="159"/>
                      <a:pt x="15" y="159"/>
                    </a:cubicBezTo>
                    <a:cubicBezTo>
                      <a:pt x="15" y="155"/>
                      <a:pt x="15" y="152"/>
                      <a:pt x="14" y="149"/>
                    </a:cubicBezTo>
                    <a:cubicBezTo>
                      <a:pt x="14" y="149"/>
                      <a:pt x="14" y="149"/>
                      <a:pt x="14" y="149"/>
                    </a:cubicBezTo>
                    <a:cubicBezTo>
                      <a:pt x="12" y="141"/>
                      <a:pt x="5" y="133"/>
                      <a:pt x="5" y="124"/>
                    </a:cubicBezTo>
                    <a:cubicBezTo>
                      <a:pt x="5" y="124"/>
                      <a:pt x="5" y="124"/>
                      <a:pt x="5" y="124"/>
                    </a:cubicBezTo>
                    <a:cubicBezTo>
                      <a:pt x="5" y="122"/>
                      <a:pt x="5" y="119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8" y="110"/>
                      <a:pt x="11" y="107"/>
                      <a:pt x="11" y="103"/>
                    </a:cubicBezTo>
                    <a:cubicBezTo>
                      <a:pt x="11" y="103"/>
                      <a:pt x="11" y="103"/>
                      <a:pt x="11" y="103"/>
                    </a:cubicBezTo>
                    <a:cubicBezTo>
                      <a:pt x="11" y="101"/>
                      <a:pt x="11" y="99"/>
                      <a:pt x="10" y="97"/>
                    </a:cubicBezTo>
                    <a:cubicBezTo>
                      <a:pt x="10" y="97"/>
                      <a:pt x="10" y="97"/>
                      <a:pt x="10" y="97"/>
                    </a:cubicBezTo>
                    <a:cubicBezTo>
                      <a:pt x="8" y="91"/>
                      <a:pt x="1" y="8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69"/>
                      <a:pt x="1" y="66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9" y="50"/>
                      <a:pt x="27" y="47"/>
                      <a:pt x="31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8" y="11"/>
                      <a:pt x="5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84" y="0"/>
                      <a:pt x="91" y="1"/>
                      <a:pt x="99" y="4"/>
                    </a:cubicBezTo>
                    <a:cubicBezTo>
                      <a:pt x="99" y="4"/>
                      <a:pt x="99" y="4"/>
                      <a:pt x="99" y="4"/>
                    </a:cubicBezTo>
                    <a:cubicBezTo>
                      <a:pt x="99" y="4"/>
                      <a:pt x="105" y="7"/>
                      <a:pt x="116" y="7"/>
                    </a:cubicBezTo>
                    <a:cubicBezTo>
                      <a:pt x="116" y="7"/>
                      <a:pt x="116" y="7"/>
                      <a:pt x="116" y="7"/>
                    </a:cubicBezTo>
                    <a:cubicBezTo>
                      <a:pt x="119" y="7"/>
                      <a:pt x="123" y="7"/>
                      <a:pt x="127" y="6"/>
                    </a:cubicBezTo>
                    <a:cubicBezTo>
                      <a:pt x="127" y="6"/>
                      <a:pt x="127" y="6"/>
                      <a:pt x="127" y="6"/>
                    </a:cubicBezTo>
                    <a:cubicBezTo>
                      <a:pt x="138" y="4"/>
                      <a:pt x="149" y="0"/>
                      <a:pt x="159" y="0"/>
                    </a:cubicBezTo>
                    <a:cubicBezTo>
                      <a:pt x="159" y="0"/>
                      <a:pt x="159" y="0"/>
                      <a:pt x="159" y="0"/>
                    </a:cubicBezTo>
                    <a:cubicBezTo>
                      <a:pt x="165" y="0"/>
                      <a:pt x="172" y="2"/>
                      <a:pt x="177" y="7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0" y="5"/>
                      <a:pt x="165" y="3"/>
                      <a:pt x="159" y="3"/>
                    </a:cubicBezTo>
                    <a:cubicBezTo>
                      <a:pt x="159" y="3"/>
                      <a:pt x="159" y="3"/>
                      <a:pt x="159" y="3"/>
                    </a:cubicBezTo>
                    <a:cubicBezTo>
                      <a:pt x="150" y="3"/>
                      <a:pt x="139" y="7"/>
                      <a:pt x="127" y="9"/>
                    </a:cubicBezTo>
                    <a:cubicBezTo>
                      <a:pt x="127" y="9"/>
                      <a:pt x="127" y="9"/>
                      <a:pt x="127" y="9"/>
                    </a:cubicBezTo>
                    <a:cubicBezTo>
                      <a:pt x="123" y="10"/>
                      <a:pt x="119" y="10"/>
                      <a:pt x="116" y="10"/>
                    </a:cubicBezTo>
                    <a:cubicBezTo>
                      <a:pt x="116" y="10"/>
                      <a:pt x="116" y="10"/>
                      <a:pt x="116" y="10"/>
                    </a:cubicBezTo>
                    <a:cubicBezTo>
                      <a:pt x="104" y="10"/>
                      <a:pt x="98" y="7"/>
                      <a:pt x="98" y="7"/>
                    </a:cubicBezTo>
                    <a:cubicBezTo>
                      <a:pt x="98" y="7"/>
                      <a:pt x="98" y="7"/>
                      <a:pt x="98" y="7"/>
                    </a:cubicBezTo>
                    <a:cubicBezTo>
                      <a:pt x="90" y="4"/>
                      <a:pt x="83" y="3"/>
                      <a:pt x="76" y="3"/>
                    </a:cubicBezTo>
                    <a:cubicBezTo>
                      <a:pt x="76" y="3"/>
                      <a:pt x="76" y="3"/>
                      <a:pt x="76" y="3"/>
                    </a:cubicBezTo>
                    <a:cubicBezTo>
                      <a:pt x="57" y="3"/>
                      <a:pt x="40" y="13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29" y="50"/>
                      <a:pt x="10" y="53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cubicBezTo>
                      <a:pt x="4" y="67"/>
                      <a:pt x="3" y="69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80"/>
                      <a:pt x="11" y="89"/>
                      <a:pt x="13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4" y="99"/>
                      <a:pt x="14" y="101"/>
                      <a:pt x="14" y="103"/>
                    </a:cubicBezTo>
                    <a:cubicBezTo>
                      <a:pt x="14" y="103"/>
                      <a:pt x="14" y="103"/>
                      <a:pt x="14" y="103"/>
                    </a:cubicBezTo>
                    <a:cubicBezTo>
                      <a:pt x="14" y="109"/>
                      <a:pt x="11" y="112"/>
                      <a:pt x="9" y="118"/>
                    </a:cubicBezTo>
                    <a:cubicBezTo>
                      <a:pt x="9" y="118"/>
                      <a:pt x="9" y="118"/>
                      <a:pt x="9" y="118"/>
                    </a:cubicBezTo>
                    <a:cubicBezTo>
                      <a:pt x="8" y="120"/>
                      <a:pt x="8" y="122"/>
                      <a:pt x="8" y="124"/>
                    </a:cubicBezTo>
                    <a:cubicBezTo>
                      <a:pt x="8" y="124"/>
                      <a:pt x="8" y="124"/>
                      <a:pt x="8" y="124"/>
                    </a:cubicBezTo>
                    <a:cubicBezTo>
                      <a:pt x="7" y="132"/>
                      <a:pt x="14" y="139"/>
                      <a:pt x="17" y="148"/>
                    </a:cubicBezTo>
                    <a:cubicBezTo>
                      <a:pt x="17" y="148"/>
                      <a:pt x="17" y="148"/>
                      <a:pt x="17" y="148"/>
                    </a:cubicBezTo>
                    <a:cubicBezTo>
                      <a:pt x="18" y="152"/>
                      <a:pt x="18" y="155"/>
                      <a:pt x="18" y="159"/>
                    </a:cubicBezTo>
                    <a:cubicBezTo>
                      <a:pt x="18" y="159"/>
                      <a:pt x="18" y="159"/>
                      <a:pt x="18" y="159"/>
                    </a:cubicBezTo>
                    <a:cubicBezTo>
                      <a:pt x="18" y="165"/>
                      <a:pt x="17" y="172"/>
                      <a:pt x="17" y="178"/>
                    </a:cubicBezTo>
                    <a:cubicBezTo>
                      <a:pt x="17" y="178"/>
                      <a:pt x="17" y="178"/>
                      <a:pt x="17" y="178"/>
                    </a:cubicBezTo>
                    <a:cubicBezTo>
                      <a:pt x="17" y="187"/>
                      <a:pt x="19" y="194"/>
                      <a:pt x="28" y="201"/>
                    </a:cubicBezTo>
                    <a:cubicBezTo>
                      <a:pt x="28" y="201"/>
                      <a:pt x="28" y="201"/>
                      <a:pt x="28" y="201"/>
                    </a:cubicBezTo>
                    <a:cubicBezTo>
                      <a:pt x="33" y="205"/>
                      <a:pt x="38" y="206"/>
                      <a:pt x="44" y="206"/>
                    </a:cubicBezTo>
                    <a:cubicBezTo>
                      <a:pt x="44" y="206"/>
                      <a:pt x="44" y="206"/>
                      <a:pt x="44" y="206"/>
                    </a:cubicBezTo>
                    <a:cubicBezTo>
                      <a:pt x="50" y="206"/>
                      <a:pt x="57" y="204"/>
                      <a:pt x="64" y="204"/>
                    </a:cubicBezTo>
                    <a:cubicBezTo>
                      <a:pt x="64" y="204"/>
                      <a:pt x="64" y="204"/>
                      <a:pt x="64" y="204"/>
                    </a:cubicBezTo>
                    <a:cubicBezTo>
                      <a:pt x="66" y="204"/>
                      <a:pt x="67" y="204"/>
                      <a:pt x="69" y="204"/>
                    </a:cubicBezTo>
                    <a:cubicBezTo>
                      <a:pt x="69" y="204"/>
                      <a:pt x="69" y="204"/>
                      <a:pt x="69" y="204"/>
                    </a:cubicBezTo>
                    <a:cubicBezTo>
                      <a:pt x="78" y="205"/>
                      <a:pt x="81" y="212"/>
                      <a:pt x="86" y="218"/>
                    </a:cubicBezTo>
                    <a:cubicBezTo>
                      <a:pt x="86" y="218"/>
                      <a:pt x="86" y="218"/>
                      <a:pt x="86" y="218"/>
                    </a:cubicBezTo>
                    <a:cubicBezTo>
                      <a:pt x="90" y="223"/>
                      <a:pt x="99" y="227"/>
                      <a:pt x="106" y="227"/>
                    </a:cubicBezTo>
                    <a:cubicBezTo>
                      <a:pt x="106" y="227"/>
                      <a:pt x="106" y="227"/>
                      <a:pt x="106" y="227"/>
                    </a:cubicBezTo>
                    <a:cubicBezTo>
                      <a:pt x="110" y="227"/>
                      <a:pt x="113" y="226"/>
                      <a:pt x="115" y="225"/>
                    </a:cubicBezTo>
                    <a:cubicBezTo>
                      <a:pt x="115" y="225"/>
                      <a:pt x="115" y="225"/>
                      <a:pt x="115" y="225"/>
                    </a:cubicBezTo>
                    <a:cubicBezTo>
                      <a:pt x="122" y="221"/>
                      <a:pt x="128" y="215"/>
                      <a:pt x="138" y="214"/>
                    </a:cubicBezTo>
                    <a:cubicBezTo>
                      <a:pt x="138" y="214"/>
                      <a:pt x="138" y="214"/>
                      <a:pt x="138" y="214"/>
                    </a:cubicBezTo>
                    <a:cubicBezTo>
                      <a:pt x="139" y="214"/>
                      <a:pt x="140" y="214"/>
                      <a:pt x="142" y="214"/>
                    </a:cubicBezTo>
                    <a:cubicBezTo>
                      <a:pt x="142" y="214"/>
                      <a:pt x="142" y="214"/>
                      <a:pt x="142" y="214"/>
                    </a:cubicBezTo>
                    <a:cubicBezTo>
                      <a:pt x="149" y="214"/>
                      <a:pt x="154" y="216"/>
                      <a:pt x="162" y="217"/>
                    </a:cubicBezTo>
                    <a:cubicBezTo>
                      <a:pt x="162" y="217"/>
                      <a:pt x="162" y="217"/>
                      <a:pt x="162" y="217"/>
                    </a:cubicBezTo>
                    <a:cubicBezTo>
                      <a:pt x="164" y="217"/>
                      <a:pt x="165" y="217"/>
                      <a:pt x="166" y="217"/>
                    </a:cubicBezTo>
                    <a:cubicBezTo>
                      <a:pt x="166" y="217"/>
                      <a:pt x="166" y="217"/>
                      <a:pt x="166" y="217"/>
                    </a:cubicBezTo>
                    <a:cubicBezTo>
                      <a:pt x="182" y="217"/>
                      <a:pt x="199" y="213"/>
                      <a:pt x="212" y="202"/>
                    </a:cubicBezTo>
                    <a:cubicBezTo>
                      <a:pt x="212" y="202"/>
                      <a:pt x="212" y="202"/>
                      <a:pt x="212" y="202"/>
                    </a:cubicBezTo>
                    <a:cubicBezTo>
                      <a:pt x="225" y="191"/>
                      <a:pt x="224" y="175"/>
                      <a:pt x="231" y="160"/>
                    </a:cubicBezTo>
                    <a:cubicBezTo>
                      <a:pt x="231" y="160"/>
                      <a:pt x="231" y="160"/>
                      <a:pt x="231" y="160"/>
                    </a:cubicBezTo>
                    <a:cubicBezTo>
                      <a:pt x="237" y="146"/>
                      <a:pt x="255" y="143"/>
                      <a:pt x="260" y="132"/>
                    </a:cubicBezTo>
                    <a:cubicBezTo>
                      <a:pt x="260" y="132"/>
                      <a:pt x="260" y="132"/>
                      <a:pt x="260" y="132"/>
                    </a:cubicBezTo>
                    <a:cubicBezTo>
                      <a:pt x="262" y="127"/>
                      <a:pt x="262" y="123"/>
                      <a:pt x="262" y="120"/>
                    </a:cubicBezTo>
                    <a:cubicBezTo>
                      <a:pt x="262" y="120"/>
                      <a:pt x="262" y="120"/>
                      <a:pt x="262" y="120"/>
                    </a:cubicBezTo>
                    <a:cubicBezTo>
                      <a:pt x="263" y="102"/>
                      <a:pt x="241" y="96"/>
                      <a:pt x="230" y="83"/>
                    </a:cubicBezTo>
                    <a:cubicBezTo>
                      <a:pt x="230" y="83"/>
                      <a:pt x="230" y="83"/>
                      <a:pt x="230" y="83"/>
                    </a:cubicBezTo>
                    <a:cubicBezTo>
                      <a:pt x="226" y="78"/>
                      <a:pt x="226" y="71"/>
                      <a:pt x="226" y="65"/>
                    </a:cubicBezTo>
                    <a:cubicBezTo>
                      <a:pt x="226" y="65"/>
                      <a:pt x="226" y="65"/>
                      <a:pt x="226" y="65"/>
                    </a:cubicBezTo>
                    <a:cubicBezTo>
                      <a:pt x="226" y="63"/>
                      <a:pt x="226" y="60"/>
                      <a:pt x="226" y="58"/>
                    </a:cubicBezTo>
                    <a:cubicBezTo>
                      <a:pt x="226" y="58"/>
                      <a:pt x="226" y="58"/>
                      <a:pt x="226" y="58"/>
                    </a:cubicBezTo>
                    <a:cubicBezTo>
                      <a:pt x="226" y="52"/>
                      <a:pt x="225" y="46"/>
                      <a:pt x="221" y="42"/>
                    </a:cubicBezTo>
                    <a:cubicBezTo>
                      <a:pt x="221" y="42"/>
                      <a:pt x="221" y="42"/>
                      <a:pt x="221" y="42"/>
                    </a:cubicBezTo>
                    <a:cubicBezTo>
                      <a:pt x="214" y="34"/>
                      <a:pt x="198" y="38"/>
                      <a:pt x="187" y="32"/>
                    </a:cubicBezTo>
                    <a:cubicBezTo>
                      <a:pt x="187" y="32"/>
                      <a:pt x="187" y="32"/>
                      <a:pt x="187" y="32"/>
                    </a:cubicBezTo>
                    <a:cubicBezTo>
                      <a:pt x="182" y="28"/>
                      <a:pt x="180" y="24"/>
                      <a:pt x="180" y="20"/>
                    </a:cubicBezTo>
                    <a:cubicBezTo>
                      <a:pt x="180" y="20"/>
                      <a:pt x="180" y="20"/>
                      <a:pt x="180" y="20"/>
                    </a:cubicBezTo>
                    <a:cubicBezTo>
                      <a:pt x="179" y="16"/>
                      <a:pt x="178" y="13"/>
                      <a:pt x="175" y="9"/>
                    </a:cubicBezTo>
                    <a:cubicBezTo>
                      <a:pt x="175" y="9"/>
                      <a:pt x="175" y="9"/>
                      <a:pt x="175" y="9"/>
                    </a:cubicBezTo>
                    <a:cubicBezTo>
                      <a:pt x="176" y="8"/>
                      <a:pt x="176" y="8"/>
                      <a:pt x="176" y="8"/>
                    </a:cubicBezTo>
                    <a:cubicBezTo>
                      <a:pt x="177" y="7"/>
                      <a:pt x="177" y="7"/>
                      <a:pt x="177" y="7"/>
                    </a:cubicBezTo>
                    <a:cubicBezTo>
                      <a:pt x="181" y="11"/>
                      <a:pt x="182" y="16"/>
                      <a:pt x="183" y="20"/>
                    </a:cubicBezTo>
                    <a:cubicBezTo>
                      <a:pt x="183" y="20"/>
                      <a:pt x="183" y="20"/>
                      <a:pt x="183" y="20"/>
                    </a:cubicBezTo>
                    <a:cubicBezTo>
                      <a:pt x="183" y="23"/>
                      <a:pt x="184" y="26"/>
                      <a:pt x="188" y="29"/>
                    </a:cubicBezTo>
                    <a:cubicBezTo>
                      <a:pt x="188" y="29"/>
                      <a:pt x="188" y="29"/>
                      <a:pt x="188" y="29"/>
                    </a:cubicBezTo>
                    <a:cubicBezTo>
                      <a:pt x="197" y="35"/>
                      <a:pt x="214" y="30"/>
                      <a:pt x="223" y="40"/>
                    </a:cubicBezTo>
                    <a:cubicBezTo>
                      <a:pt x="223" y="40"/>
                      <a:pt x="223" y="40"/>
                      <a:pt x="223" y="40"/>
                    </a:cubicBezTo>
                    <a:cubicBezTo>
                      <a:pt x="228" y="45"/>
                      <a:pt x="229" y="51"/>
                      <a:pt x="229" y="58"/>
                    </a:cubicBezTo>
                    <a:cubicBezTo>
                      <a:pt x="229" y="58"/>
                      <a:pt x="229" y="58"/>
                      <a:pt x="229" y="58"/>
                    </a:cubicBezTo>
                    <a:cubicBezTo>
                      <a:pt x="229" y="60"/>
                      <a:pt x="229" y="63"/>
                      <a:pt x="229" y="65"/>
                    </a:cubicBezTo>
                    <a:cubicBezTo>
                      <a:pt x="229" y="65"/>
                      <a:pt x="229" y="65"/>
                      <a:pt x="229" y="65"/>
                    </a:cubicBezTo>
                    <a:cubicBezTo>
                      <a:pt x="229" y="71"/>
                      <a:pt x="229" y="77"/>
                      <a:pt x="233" y="81"/>
                    </a:cubicBezTo>
                    <a:cubicBezTo>
                      <a:pt x="233" y="81"/>
                      <a:pt x="233" y="81"/>
                      <a:pt x="233" y="81"/>
                    </a:cubicBezTo>
                    <a:cubicBezTo>
                      <a:pt x="242" y="93"/>
                      <a:pt x="265" y="99"/>
                      <a:pt x="265" y="120"/>
                    </a:cubicBezTo>
                    <a:cubicBezTo>
                      <a:pt x="265" y="120"/>
                      <a:pt x="265" y="120"/>
                      <a:pt x="265" y="120"/>
                    </a:cubicBezTo>
                    <a:cubicBezTo>
                      <a:pt x="265" y="124"/>
                      <a:pt x="264" y="128"/>
                      <a:pt x="262" y="133"/>
                    </a:cubicBezTo>
                    <a:cubicBezTo>
                      <a:pt x="262" y="133"/>
                      <a:pt x="262" y="133"/>
                      <a:pt x="262" y="133"/>
                    </a:cubicBezTo>
                    <a:cubicBezTo>
                      <a:pt x="257" y="146"/>
                      <a:pt x="239" y="149"/>
                      <a:pt x="234" y="161"/>
                    </a:cubicBezTo>
                    <a:cubicBezTo>
                      <a:pt x="234" y="161"/>
                      <a:pt x="234" y="161"/>
                      <a:pt x="234" y="161"/>
                    </a:cubicBezTo>
                    <a:cubicBezTo>
                      <a:pt x="227" y="175"/>
                      <a:pt x="228" y="192"/>
                      <a:pt x="214" y="204"/>
                    </a:cubicBezTo>
                    <a:cubicBezTo>
                      <a:pt x="214" y="204"/>
                      <a:pt x="214" y="204"/>
                      <a:pt x="214" y="204"/>
                    </a:cubicBezTo>
                    <a:cubicBezTo>
                      <a:pt x="200" y="216"/>
                      <a:pt x="183" y="220"/>
                      <a:pt x="166" y="220"/>
                    </a:cubicBezTo>
                    <a:cubicBezTo>
                      <a:pt x="166" y="220"/>
                      <a:pt x="166" y="220"/>
                      <a:pt x="166" y="220"/>
                    </a:cubicBezTo>
                    <a:cubicBezTo>
                      <a:pt x="165" y="220"/>
                      <a:pt x="164" y="220"/>
                      <a:pt x="162" y="220"/>
                    </a:cubicBezTo>
                    <a:cubicBezTo>
                      <a:pt x="162" y="220"/>
                      <a:pt x="162" y="220"/>
                      <a:pt x="162" y="220"/>
                    </a:cubicBezTo>
                    <a:cubicBezTo>
                      <a:pt x="154" y="219"/>
                      <a:pt x="149" y="217"/>
                      <a:pt x="142" y="217"/>
                    </a:cubicBezTo>
                    <a:cubicBezTo>
                      <a:pt x="142" y="217"/>
                      <a:pt x="142" y="217"/>
                      <a:pt x="142" y="217"/>
                    </a:cubicBezTo>
                    <a:cubicBezTo>
                      <a:pt x="141" y="217"/>
                      <a:pt x="139" y="217"/>
                      <a:pt x="138" y="217"/>
                    </a:cubicBezTo>
                    <a:cubicBezTo>
                      <a:pt x="138" y="217"/>
                      <a:pt x="138" y="217"/>
                      <a:pt x="138" y="217"/>
                    </a:cubicBezTo>
                    <a:cubicBezTo>
                      <a:pt x="130" y="218"/>
                      <a:pt x="124" y="223"/>
                      <a:pt x="117" y="227"/>
                    </a:cubicBezTo>
                    <a:cubicBezTo>
                      <a:pt x="117" y="227"/>
                      <a:pt x="117" y="227"/>
                      <a:pt x="117" y="227"/>
                    </a:cubicBezTo>
                    <a:cubicBezTo>
                      <a:pt x="114" y="229"/>
                      <a:pt x="110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ubicBezTo>
                      <a:pt x="106" y="230"/>
                      <a:pt x="106" y="230"/>
                      <a:pt x="106" y="230"/>
                    </a:cubicBezTo>
                    <a:close/>
                  </a:path>
                </a:pathLst>
              </a:custGeom>
              <a:solidFill>
                <a:srgbClr val="753C0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>
                <a:defPPr>
                  <a:defRPr lang="zh-CN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1pPr>
                <a:lvl2pPr marL="54038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2pPr>
                <a:lvl3pPr marL="108077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3pPr>
                <a:lvl4pPr marL="162052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4pPr>
                <a:lvl5pPr marL="2160905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5pPr>
                <a:lvl6pPr marL="270129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6pPr>
                <a:lvl7pPr marL="324167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7pPr>
                <a:lvl8pPr marL="3782060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8pPr>
                <a:lvl9pPr marL="4322445" algn="l" defTabSz="108077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grpSp>
            <p:nvGrpSpPr>
              <p:cNvPr id="132" name="组合 131"/>
              <p:cNvGrpSpPr/>
              <p:nvPr/>
            </p:nvGrpSpPr>
            <p:grpSpPr>
              <a:xfrm>
                <a:off x="1027869" y="3712190"/>
                <a:ext cx="4030662" cy="3479800"/>
                <a:chOff x="1063218" y="3065561"/>
                <a:chExt cx="4030662" cy="3479800"/>
              </a:xfrm>
            </p:grpSpPr>
            <p:sp>
              <p:nvSpPr>
                <p:cNvPr id="121" name="Freeform 5"/>
                <p:cNvSpPr/>
                <p:nvPr/>
              </p:nvSpPr>
              <p:spPr bwMode="auto">
                <a:xfrm>
                  <a:off x="1063218" y="3065561"/>
                  <a:ext cx="4030662" cy="3479800"/>
                </a:xfrm>
                <a:custGeom>
                  <a:avLst/>
                  <a:gdLst>
                    <a:gd name="T0" fmla="*/ 178 w 275"/>
                    <a:gd name="T1" fmla="*/ 13 h 237"/>
                    <a:gd name="T2" fmla="*/ 190 w 275"/>
                    <a:gd name="T3" fmla="*/ 35 h 237"/>
                    <a:gd name="T4" fmla="*/ 224 w 275"/>
                    <a:gd name="T5" fmla="*/ 46 h 237"/>
                    <a:gd name="T6" fmla="*/ 234 w 275"/>
                    <a:gd name="T7" fmla="*/ 87 h 237"/>
                    <a:gd name="T8" fmla="*/ 263 w 275"/>
                    <a:gd name="T9" fmla="*/ 137 h 237"/>
                    <a:gd name="T10" fmla="*/ 234 w 275"/>
                    <a:gd name="T11" fmla="*/ 165 h 237"/>
                    <a:gd name="T12" fmla="*/ 215 w 275"/>
                    <a:gd name="T13" fmla="*/ 208 h 237"/>
                    <a:gd name="T14" fmla="*/ 164 w 275"/>
                    <a:gd name="T15" fmla="*/ 223 h 237"/>
                    <a:gd name="T16" fmla="*/ 140 w 275"/>
                    <a:gd name="T17" fmla="*/ 221 h 237"/>
                    <a:gd name="T18" fmla="*/ 118 w 275"/>
                    <a:gd name="T19" fmla="*/ 231 h 237"/>
                    <a:gd name="T20" fmla="*/ 87 w 275"/>
                    <a:gd name="T21" fmla="*/ 224 h 237"/>
                    <a:gd name="T22" fmla="*/ 71 w 275"/>
                    <a:gd name="T23" fmla="*/ 211 h 237"/>
                    <a:gd name="T24" fmla="*/ 29 w 275"/>
                    <a:gd name="T25" fmla="*/ 207 h 237"/>
                    <a:gd name="T26" fmla="*/ 17 w 275"/>
                    <a:gd name="T27" fmla="*/ 154 h 237"/>
                    <a:gd name="T28" fmla="*/ 9 w 275"/>
                    <a:gd name="T29" fmla="*/ 123 h 237"/>
                    <a:gd name="T30" fmla="*/ 14 w 275"/>
                    <a:gd name="T31" fmla="*/ 102 h 237"/>
                    <a:gd name="T32" fmla="*/ 6 w 275"/>
                    <a:gd name="T33" fmla="*/ 69 h 237"/>
                    <a:gd name="T34" fmla="*/ 34 w 275"/>
                    <a:gd name="T35" fmla="*/ 40 h 237"/>
                    <a:gd name="T36" fmla="*/ 100 w 275"/>
                    <a:gd name="T37" fmla="*/ 11 h 237"/>
                    <a:gd name="T38" fmla="*/ 129 w 275"/>
                    <a:gd name="T39" fmla="*/ 12 h 237"/>
                    <a:gd name="T40" fmla="*/ 178 w 275"/>
                    <a:gd name="T41" fmla="*/ 13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75" h="237">
                      <a:moveTo>
                        <a:pt x="178" y="13"/>
                      </a:moveTo>
                      <a:cubicBezTo>
                        <a:pt x="186" y="21"/>
                        <a:pt x="180" y="29"/>
                        <a:pt x="190" y="35"/>
                      </a:cubicBezTo>
                      <a:cubicBezTo>
                        <a:pt x="200" y="42"/>
                        <a:pt x="216" y="37"/>
                        <a:pt x="224" y="46"/>
                      </a:cubicBezTo>
                      <a:cubicBezTo>
                        <a:pt x="235" y="57"/>
                        <a:pt x="224" y="75"/>
                        <a:pt x="234" y="87"/>
                      </a:cubicBezTo>
                      <a:cubicBezTo>
                        <a:pt x="245" y="102"/>
                        <a:pt x="275" y="108"/>
                        <a:pt x="263" y="137"/>
                      </a:cubicBezTo>
                      <a:cubicBezTo>
                        <a:pt x="258" y="150"/>
                        <a:pt x="240" y="152"/>
                        <a:pt x="234" y="165"/>
                      </a:cubicBezTo>
                      <a:cubicBezTo>
                        <a:pt x="228" y="180"/>
                        <a:pt x="229" y="197"/>
                        <a:pt x="215" y="208"/>
                      </a:cubicBezTo>
                      <a:cubicBezTo>
                        <a:pt x="200" y="220"/>
                        <a:pt x="182" y="224"/>
                        <a:pt x="164" y="223"/>
                      </a:cubicBezTo>
                      <a:cubicBezTo>
                        <a:pt x="155" y="223"/>
                        <a:pt x="150" y="220"/>
                        <a:pt x="140" y="221"/>
                      </a:cubicBezTo>
                      <a:cubicBezTo>
                        <a:pt x="131" y="222"/>
                        <a:pt x="125" y="227"/>
                        <a:pt x="118" y="231"/>
                      </a:cubicBezTo>
                      <a:cubicBezTo>
                        <a:pt x="108" y="237"/>
                        <a:pt x="93" y="231"/>
                        <a:pt x="87" y="224"/>
                      </a:cubicBezTo>
                      <a:cubicBezTo>
                        <a:pt x="82" y="218"/>
                        <a:pt x="79" y="212"/>
                        <a:pt x="71" y="211"/>
                      </a:cubicBezTo>
                      <a:cubicBezTo>
                        <a:pt x="56" y="209"/>
                        <a:pt x="42" y="216"/>
                        <a:pt x="29" y="207"/>
                      </a:cubicBezTo>
                      <a:cubicBezTo>
                        <a:pt x="9" y="193"/>
                        <a:pt x="22" y="172"/>
                        <a:pt x="17" y="154"/>
                      </a:cubicBezTo>
                      <a:cubicBezTo>
                        <a:pt x="15" y="143"/>
                        <a:pt x="5" y="135"/>
                        <a:pt x="9" y="123"/>
                      </a:cubicBezTo>
                      <a:cubicBezTo>
                        <a:pt x="12" y="114"/>
                        <a:pt x="16" y="111"/>
                        <a:pt x="14" y="102"/>
                      </a:cubicBezTo>
                      <a:cubicBezTo>
                        <a:pt x="11" y="93"/>
                        <a:pt x="0" y="81"/>
                        <a:pt x="6" y="69"/>
                      </a:cubicBezTo>
                      <a:cubicBezTo>
                        <a:pt x="12" y="57"/>
                        <a:pt x="30" y="53"/>
                        <a:pt x="34" y="40"/>
                      </a:cubicBezTo>
                      <a:cubicBezTo>
                        <a:pt x="44" y="8"/>
                        <a:pt x="73" y="1"/>
                        <a:pt x="100" y="11"/>
                      </a:cubicBezTo>
                      <a:cubicBezTo>
                        <a:pt x="100" y="11"/>
                        <a:pt x="111" y="15"/>
                        <a:pt x="129" y="12"/>
                      </a:cubicBezTo>
                      <a:cubicBezTo>
                        <a:pt x="147" y="10"/>
                        <a:pt x="165" y="0"/>
                        <a:pt x="178" y="1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  <p:sp>
              <p:nvSpPr>
                <p:cNvPr id="123" name="Freeform 7"/>
                <p:cNvSpPr/>
                <p:nvPr/>
              </p:nvSpPr>
              <p:spPr bwMode="auto">
                <a:xfrm>
                  <a:off x="1253718" y="3241774"/>
                  <a:ext cx="3633787" cy="3127375"/>
                </a:xfrm>
                <a:custGeom>
                  <a:avLst/>
                  <a:gdLst>
                    <a:gd name="T0" fmla="*/ 161 w 248"/>
                    <a:gd name="T1" fmla="*/ 11 h 213"/>
                    <a:gd name="T2" fmla="*/ 171 w 248"/>
                    <a:gd name="T3" fmla="*/ 31 h 213"/>
                    <a:gd name="T4" fmla="*/ 202 w 248"/>
                    <a:gd name="T5" fmla="*/ 41 h 213"/>
                    <a:gd name="T6" fmla="*/ 211 w 248"/>
                    <a:gd name="T7" fmla="*/ 78 h 213"/>
                    <a:gd name="T8" fmla="*/ 238 w 248"/>
                    <a:gd name="T9" fmla="*/ 123 h 213"/>
                    <a:gd name="T10" fmla="*/ 212 w 248"/>
                    <a:gd name="T11" fmla="*/ 148 h 213"/>
                    <a:gd name="T12" fmla="*/ 194 w 248"/>
                    <a:gd name="T13" fmla="*/ 187 h 213"/>
                    <a:gd name="T14" fmla="*/ 149 w 248"/>
                    <a:gd name="T15" fmla="*/ 201 h 213"/>
                    <a:gd name="T16" fmla="*/ 127 w 248"/>
                    <a:gd name="T17" fmla="*/ 199 h 213"/>
                    <a:gd name="T18" fmla="*/ 107 w 248"/>
                    <a:gd name="T19" fmla="*/ 208 h 213"/>
                    <a:gd name="T20" fmla="*/ 78 w 248"/>
                    <a:gd name="T21" fmla="*/ 201 h 213"/>
                    <a:gd name="T22" fmla="*/ 64 w 248"/>
                    <a:gd name="T23" fmla="*/ 190 h 213"/>
                    <a:gd name="T24" fmla="*/ 27 w 248"/>
                    <a:gd name="T25" fmla="*/ 186 h 213"/>
                    <a:gd name="T26" fmla="*/ 16 w 248"/>
                    <a:gd name="T27" fmla="*/ 138 h 213"/>
                    <a:gd name="T28" fmla="*/ 9 w 248"/>
                    <a:gd name="T29" fmla="*/ 110 h 213"/>
                    <a:gd name="T30" fmla="*/ 13 w 248"/>
                    <a:gd name="T31" fmla="*/ 91 h 213"/>
                    <a:gd name="T32" fmla="*/ 5 w 248"/>
                    <a:gd name="T33" fmla="*/ 62 h 213"/>
                    <a:gd name="T34" fmla="*/ 31 w 248"/>
                    <a:gd name="T35" fmla="*/ 36 h 213"/>
                    <a:gd name="T36" fmla="*/ 91 w 248"/>
                    <a:gd name="T37" fmla="*/ 9 h 213"/>
                    <a:gd name="T38" fmla="*/ 117 w 248"/>
                    <a:gd name="T39" fmla="*/ 11 h 213"/>
                    <a:gd name="T40" fmla="*/ 161 w 248"/>
                    <a:gd name="T41" fmla="*/ 11 h 2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248" h="213">
                      <a:moveTo>
                        <a:pt x="161" y="11"/>
                      </a:moveTo>
                      <a:cubicBezTo>
                        <a:pt x="168" y="18"/>
                        <a:pt x="163" y="26"/>
                        <a:pt x="171" y="31"/>
                      </a:cubicBezTo>
                      <a:cubicBezTo>
                        <a:pt x="180" y="37"/>
                        <a:pt x="195" y="33"/>
                        <a:pt x="202" y="41"/>
                      </a:cubicBezTo>
                      <a:cubicBezTo>
                        <a:pt x="212" y="51"/>
                        <a:pt x="202" y="67"/>
                        <a:pt x="211" y="78"/>
                      </a:cubicBezTo>
                      <a:cubicBezTo>
                        <a:pt x="221" y="92"/>
                        <a:pt x="248" y="96"/>
                        <a:pt x="238" y="123"/>
                      </a:cubicBezTo>
                      <a:cubicBezTo>
                        <a:pt x="233" y="134"/>
                        <a:pt x="217" y="137"/>
                        <a:pt x="212" y="148"/>
                      </a:cubicBezTo>
                      <a:cubicBezTo>
                        <a:pt x="206" y="161"/>
                        <a:pt x="206" y="177"/>
                        <a:pt x="194" y="187"/>
                      </a:cubicBezTo>
                      <a:cubicBezTo>
                        <a:pt x="181" y="198"/>
                        <a:pt x="164" y="201"/>
                        <a:pt x="149" y="201"/>
                      </a:cubicBezTo>
                      <a:cubicBezTo>
                        <a:pt x="140" y="200"/>
                        <a:pt x="135" y="198"/>
                        <a:pt x="127" y="199"/>
                      </a:cubicBezTo>
                      <a:cubicBezTo>
                        <a:pt x="118" y="199"/>
                        <a:pt x="113" y="204"/>
                        <a:pt x="107" y="208"/>
                      </a:cubicBezTo>
                      <a:cubicBezTo>
                        <a:pt x="98" y="213"/>
                        <a:pt x="84" y="208"/>
                        <a:pt x="78" y="201"/>
                      </a:cubicBezTo>
                      <a:cubicBezTo>
                        <a:pt x="74" y="196"/>
                        <a:pt x="72" y="190"/>
                        <a:pt x="64" y="190"/>
                      </a:cubicBezTo>
                      <a:cubicBezTo>
                        <a:pt x="51" y="188"/>
                        <a:pt x="38" y="194"/>
                        <a:pt x="27" y="186"/>
                      </a:cubicBezTo>
                      <a:cubicBezTo>
                        <a:pt x="9" y="174"/>
                        <a:pt x="20" y="155"/>
                        <a:pt x="16" y="138"/>
                      </a:cubicBezTo>
                      <a:cubicBezTo>
                        <a:pt x="14" y="128"/>
                        <a:pt x="5" y="121"/>
                        <a:pt x="9" y="110"/>
                      </a:cubicBezTo>
                      <a:cubicBezTo>
                        <a:pt x="11" y="102"/>
                        <a:pt x="15" y="100"/>
                        <a:pt x="13" y="91"/>
                      </a:cubicBezTo>
                      <a:cubicBezTo>
                        <a:pt x="10" y="83"/>
                        <a:pt x="0" y="72"/>
                        <a:pt x="5" y="62"/>
                      </a:cubicBezTo>
                      <a:cubicBezTo>
                        <a:pt x="11" y="51"/>
                        <a:pt x="28" y="48"/>
                        <a:pt x="31" y="36"/>
                      </a:cubicBezTo>
                      <a:cubicBezTo>
                        <a:pt x="40" y="7"/>
                        <a:pt x="66" y="0"/>
                        <a:pt x="91" y="9"/>
                      </a:cubicBezTo>
                      <a:cubicBezTo>
                        <a:pt x="91" y="9"/>
                        <a:pt x="100" y="13"/>
                        <a:pt x="117" y="11"/>
                      </a:cubicBezTo>
                      <a:cubicBezTo>
                        <a:pt x="133" y="8"/>
                        <a:pt x="149" y="0"/>
                        <a:pt x="161" y="11"/>
                      </a:cubicBezTo>
                      <a:close/>
                    </a:path>
                  </a:pathLst>
                </a:custGeom>
                <a:solidFill>
                  <a:srgbClr val="FFC86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1pPr>
                  <a:lvl2pPr marL="54038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2pPr>
                  <a:lvl3pPr marL="108077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3pPr>
                  <a:lvl4pPr marL="1620520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4pPr>
                  <a:lvl5pPr marL="2160905" algn="l" rtl="0" fontAlgn="base">
                    <a:spcBef>
                      <a:spcPct val="0"/>
                    </a:spcBef>
                    <a:spcAft>
                      <a:spcPct val="0"/>
                    </a:spcAft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5pPr>
                  <a:lvl6pPr marL="270129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6pPr>
                  <a:lvl7pPr marL="324167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7pPr>
                  <a:lvl8pPr marL="3782060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8pPr>
                  <a:lvl9pPr marL="4322445" algn="l" defTabSz="1080770" rtl="0" eaLnBrk="1" latinLnBrk="0" hangingPunct="1">
                    <a:defRPr kern="1200"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  <a:cs typeface="+mn-cs"/>
                    </a:defRPr>
                  </a:lvl9pPr>
                </a:lstStyle>
                <a:p>
                  <a:endParaRPr lang="zh-CN" altLang="en-US"/>
                </a:p>
              </p:txBody>
            </p:sp>
          </p:grpSp>
        </p:grpSp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1190154" y="3861911"/>
              <a:ext cx="2334443" cy="887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zh-CN" altLang="en-US" sz="4000" b="1" dirty="0" smtClean="0">
                  <a:solidFill>
                    <a:schemeClr val="accent4">
                      <a:lumMod val="75000"/>
                    </a:schemeClr>
                  </a:solidFill>
                  <a:latin typeface="Bebas" pitchFamily="2" charset="0"/>
                </a:rPr>
                <a:t>工作补贴</a:t>
              </a:r>
              <a:endParaRPr kumimoji="0" lang="zh-CN" altLang="zh-CN" sz="1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爆炸形 2 3"/>
          <p:cNvSpPr/>
          <p:nvPr/>
        </p:nvSpPr>
        <p:spPr>
          <a:xfrm>
            <a:off x="807085" y="372745"/>
            <a:ext cx="3752850" cy="2929255"/>
          </a:xfrm>
          <a:prstGeom prst="irregularSeal2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p>
            <a:pPr algn="ctr">
              <a:lnSpc>
                <a:spcPct val="130000"/>
              </a:lnSpc>
            </a:pPr>
            <a:r>
              <a:rPr lang="zh-CN" altLang="en-US" sz="2400" dirty="0">
                <a:solidFill>
                  <a:schemeClr val="accent5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</a:rPr>
              <a:t>工作地点</a:t>
            </a:r>
            <a:endParaRPr lang="zh-CN" altLang="en-US" sz="2400" dirty="0">
              <a:solidFill>
                <a:schemeClr val="accent5">
                  <a:lumMod val="7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913380" y="2637155"/>
            <a:ext cx="8549005" cy="31997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chemeClr val="accent5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南京、张家港、宁波、嘉兴、淮安（可就近安排，公司包住宿）</a:t>
            </a:r>
            <a:endParaRPr lang="zh-CN" altLang="en-US" sz="2000" kern="0" dirty="0">
              <a:solidFill>
                <a:schemeClr val="accent5">
                  <a:lumMod val="7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chemeClr val="accent5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南京公司地址：南京市江宁区南佑路7号千人创业大厦（地铁到南京南换乘s1线到翠屏山站下2号出口沿将军大道向南到南佑路，公交车可乘711、716、754、802、820到南佑路站下）</a:t>
            </a:r>
            <a:endParaRPr lang="zh-CN" altLang="en-US" sz="2000" kern="0" dirty="0">
              <a:solidFill>
                <a:schemeClr val="accent5">
                  <a:lumMod val="7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chemeClr val="accent5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联系人：于小姐 </a:t>
            </a:r>
            <a:endParaRPr lang="zh-CN" altLang="en-US" sz="2000" kern="0" dirty="0">
              <a:solidFill>
                <a:schemeClr val="accent5">
                  <a:lumMod val="7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chemeClr val="accent5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联系电话：18115193106</a:t>
            </a:r>
            <a:endParaRPr lang="zh-CN" altLang="en-US" sz="2000" kern="0" dirty="0">
              <a:solidFill>
                <a:schemeClr val="accent5">
                  <a:lumMod val="7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000" kern="0" dirty="0">
                <a:solidFill>
                  <a:schemeClr val="accent5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邮箱：</a:t>
            </a:r>
            <a:r>
              <a:rPr lang="zh-CN" altLang="en-US" sz="2000" b="1">
                <a:solidFill>
                  <a:schemeClr val="accent5">
                    <a:lumMod val="75000"/>
                  </a:schemeClr>
                </a:solidFill>
                <a:sym typeface="+mn-ea"/>
              </a:rPr>
              <a:t>772625619</a:t>
            </a:r>
            <a:r>
              <a:rPr lang="zh-CN" altLang="en-US" sz="2000" kern="0" dirty="0">
                <a:solidFill>
                  <a:schemeClr val="accent5">
                    <a:lumMod val="7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@qq.com</a:t>
            </a:r>
            <a:endParaRPr lang="zh-CN" altLang="en-US" sz="2000" kern="0" dirty="0">
              <a:solidFill>
                <a:schemeClr val="accent5">
                  <a:lumMod val="7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wps稻壳儿佳誉设计原创链接：http://chn.docer.com/works?userid=219874625_7_1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2" r="2222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wps稻壳儿佳誉设计原创链接：http://chn.docer.com/works?userid=219874625_7_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962" y="1130617"/>
            <a:ext cx="6784076" cy="4596765"/>
          </a:xfrm>
          <a:prstGeom prst="rect">
            <a:avLst/>
          </a:prstGeom>
        </p:spPr>
      </p:pic>
      <p:sp>
        <p:nvSpPr>
          <p:cNvPr id="6" name="wps稻壳儿佳誉设计原创链接：http://chn.docer.com/works?userid=219874625_7_3"/>
          <p:cNvSpPr>
            <a:spLocks noChangeArrowheads="1"/>
          </p:cNvSpPr>
          <p:nvPr/>
        </p:nvSpPr>
        <p:spPr bwMode="auto">
          <a:xfrm>
            <a:off x="4277885" y="4255138"/>
            <a:ext cx="363623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ea"/>
                <a:sym typeface="+mn-lt"/>
              </a:rPr>
              <a:t>若有疑惑，皆可提问！</a:t>
            </a:r>
            <a:endParaRPr kumimoji="0" lang="zh-CN" altLang="zh-CN" sz="1100" b="0" i="0" u="none" strike="noStrike" cap="none" normalizeH="0" baseline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+mn-lt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wps稻壳儿佳誉设计原创链接：http://chn.docer.com/works?userid=219874625_7_1"/>
          <p:cNvSpPr txBox="1"/>
          <p:nvPr/>
        </p:nvSpPr>
        <p:spPr>
          <a:xfrm>
            <a:off x="3135896" y="886246"/>
            <a:ext cx="59202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99A9"/>
                </a:solidFill>
                <a:effectLst/>
                <a:uLnTx/>
                <a:uFillTx/>
                <a:cs typeface="+mn-ea"/>
                <a:sym typeface="+mn-lt"/>
              </a:rPr>
              <a:t>目录 </a:t>
            </a: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rgbClr val="0099A9"/>
                </a:solidFill>
                <a:effectLst/>
                <a:uLnTx/>
                <a:uFillTx/>
                <a:cs typeface="+mn-ea"/>
                <a:sym typeface="+mn-lt"/>
              </a:rPr>
              <a:t>|</a:t>
            </a:r>
            <a:r>
              <a:rPr kumimoji="0" lang="zh-CN" alt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0099A9"/>
                </a:solidFill>
                <a:effectLst/>
                <a:uLnTx/>
                <a:uFillTx/>
                <a:cs typeface="+mn-ea"/>
                <a:sym typeface="+mn-lt"/>
              </a:rPr>
              <a:t> </a:t>
            </a:r>
            <a:r>
              <a:rPr kumimoji="0" lang="en-US" altLang="zh-CN" sz="5400" b="0" i="0" u="none" strike="noStrike" kern="1200" cap="none" spc="0" normalizeH="0" baseline="0" noProof="0" dirty="0">
                <a:ln>
                  <a:noFill/>
                </a:ln>
                <a:solidFill>
                  <a:srgbClr val="0099A9"/>
                </a:solidFill>
                <a:effectLst/>
                <a:uLnTx/>
                <a:uFillTx/>
                <a:cs typeface="+mn-ea"/>
                <a:sym typeface="+mn-lt"/>
              </a:rPr>
              <a:t>CONTENTS</a:t>
            </a:r>
            <a:endParaRPr kumimoji="0" lang="zh-CN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0099A9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8" name="wps稻壳儿佳誉设计原创链接：http://chn.docer.com/works?userid=219874625_7_2"/>
          <p:cNvSpPr txBox="1">
            <a:spLocks noChangeArrowheads="1"/>
          </p:cNvSpPr>
          <p:nvPr/>
        </p:nvSpPr>
        <p:spPr bwMode="auto">
          <a:xfrm>
            <a:off x="1095670" y="4588157"/>
            <a:ext cx="2919796" cy="42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89" tIns="60944" rIns="121889" bIns="60944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 defTabSz="685800"/>
            <a:r>
              <a:rPr lang="zh-CN" altLang="en-US" sz="2000" b="1">
                <a:solidFill>
                  <a:prstClr val="black"/>
                </a:solidFill>
                <a:cs typeface="+mn-ea"/>
                <a:sym typeface="+mn-lt"/>
              </a:rPr>
              <a:t>公司简介</a:t>
            </a:r>
            <a:endParaRPr lang="en-US" altLang="zh-CN" sz="2000" b="1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29" name="wps稻壳儿佳誉设计原创链接：http://chn.docer.com/works?userid=219874625_7_3"/>
          <p:cNvSpPr txBox="1">
            <a:spLocks noChangeArrowheads="1"/>
          </p:cNvSpPr>
          <p:nvPr/>
        </p:nvSpPr>
        <p:spPr bwMode="auto">
          <a:xfrm>
            <a:off x="3409295" y="4588157"/>
            <a:ext cx="2919796" cy="43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89" tIns="60944" rIns="121889" bIns="60944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 defTabSz="685800"/>
            <a:r>
              <a:rPr lang="zh-CN" altLang="en-US" sz="2000" b="1">
                <a:solidFill>
                  <a:prstClr val="black"/>
                </a:solidFill>
                <a:cs typeface="+mn-ea"/>
                <a:sym typeface="+mn-lt"/>
              </a:rPr>
              <a:t>招聘岗位要求</a:t>
            </a:r>
            <a:endParaRPr lang="zh-CN" altLang="en-US" sz="20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0" name="wps稻壳儿佳誉设计原创链接：http://chn.docer.com/works?userid=219874625_7_4"/>
          <p:cNvSpPr txBox="1">
            <a:spLocks noChangeArrowheads="1"/>
          </p:cNvSpPr>
          <p:nvPr/>
        </p:nvSpPr>
        <p:spPr bwMode="auto">
          <a:xfrm>
            <a:off x="5805022" y="4588157"/>
            <a:ext cx="2919796" cy="43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89" tIns="60944" rIns="121889" bIns="60944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 defTabSz="685800"/>
            <a:r>
              <a:rPr lang="zh-CN" altLang="en-US" sz="2000" b="1">
                <a:solidFill>
                  <a:prstClr val="black"/>
                </a:solidFill>
                <a:cs typeface="+mn-ea"/>
                <a:sym typeface="+mn-lt"/>
              </a:rPr>
              <a:t>晋升发展空间</a:t>
            </a:r>
            <a:endParaRPr lang="zh-CN" altLang="en-US" sz="20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31" name="wps稻壳儿佳誉设计原创链接：http://chn.docer.com/works?userid=219874625_7_5"/>
          <p:cNvSpPr txBox="1">
            <a:spLocks noChangeArrowheads="1"/>
          </p:cNvSpPr>
          <p:nvPr/>
        </p:nvSpPr>
        <p:spPr bwMode="auto">
          <a:xfrm>
            <a:off x="8278131" y="4588157"/>
            <a:ext cx="2919796" cy="43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889" tIns="60944" rIns="121889" bIns="60944">
            <a:spAutoFit/>
          </a:bodyPr>
          <a:lstStyle>
            <a:lvl1pPr/>
            <a:lvl2pPr/>
            <a:lvl3pPr/>
            <a:lvl4pPr/>
            <a:lvl5pPr/>
            <a:lvl6pPr/>
            <a:lvl7pPr/>
            <a:lvl8pPr/>
            <a:lvl9pPr/>
          </a:lstStyle>
          <a:p>
            <a:pPr marL="0" lvl="1" algn="ctr" defTabSz="685800"/>
            <a:r>
              <a:rPr lang="zh-CN" altLang="en-US" sz="2000" b="1">
                <a:solidFill>
                  <a:prstClr val="black"/>
                </a:solidFill>
                <a:cs typeface="+mn-ea"/>
                <a:sym typeface="+mn-lt"/>
              </a:rPr>
              <a:t>薪酬福利待遇</a:t>
            </a:r>
            <a:endParaRPr lang="zh-CN" altLang="en-US" sz="2000" b="1" dirty="0">
              <a:solidFill>
                <a:prstClr val="black"/>
              </a:solidFill>
              <a:cs typeface="+mn-ea"/>
              <a:sym typeface="+mn-lt"/>
            </a:endParaRPr>
          </a:p>
        </p:txBody>
      </p:sp>
      <p:grpSp>
        <p:nvGrpSpPr>
          <p:cNvPr id="32" name="wps稻壳儿佳誉设计原创链接：http://chn.docer.com/works?userid=219874625_7_6"/>
          <p:cNvGrpSpPr/>
          <p:nvPr/>
        </p:nvGrpSpPr>
        <p:grpSpPr>
          <a:xfrm rot="14400000">
            <a:off x="1755518" y="2920793"/>
            <a:ext cx="1599962" cy="1387410"/>
            <a:chOff x="1511943" y="2420247"/>
            <a:chExt cx="2627152" cy="2294454"/>
          </a:xfrm>
          <a:effectLst>
            <a:outerShdw blurRad="203200" dist="38100" dir="3780000" sx="103000" sy="103000" algn="t" rotWithShape="0">
              <a:prstClr val="black">
                <a:alpha val="25000"/>
              </a:prstClr>
            </a:outerShdw>
          </a:effectLst>
        </p:grpSpPr>
        <p:sp>
          <p:nvSpPr>
            <p:cNvPr id="33" name="Freeform 6"/>
            <p:cNvSpPr/>
            <p:nvPr/>
          </p:nvSpPr>
          <p:spPr bwMode="auto">
            <a:xfrm>
              <a:off x="1511943" y="2420247"/>
              <a:ext cx="2627152" cy="2294454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solidFill>
              <a:schemeClr val="bg1"/>
            </a:soli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Freeform 6"/>
            <p:cNvSpPr/>
            <p:nvPr/>
          </p:nvSpPr>
          <p:spPr bwMode="auto">
            <a:xfrm>
              <a:off x="1524109" y="2431738"/>
              <a:ext cx="2602832" cy="2271470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5" name="wps稻壳儿佳誉设计原创链接：http://chn.docer.com/works?userid=219874625_7_7"/>
          <p:cNvGrpSpPr/>
          <p:nvPr/>
        </p:nvGrpSpPr>
        <p:grpSpPr>
          <a:xfrm>
            <a:off x="1960571" y="3072755"/>
            <a:ext cx="1201281" cy="1083483"/>
            <a:chOff x="4634991" y="2138335"/>
            <a:chExt cx="428348" cy="386204"/>
          </a:xfrm>
        </p:grpSpPr>
        <p:sp>
          <p:nvSpPr>
            <p:cNvPr id="36" name="Freeform 5"/>
            <p:cNvSpPr/>
            <p:nvPr/>
          </p:nvSpPr>
          <p:spPr bwMode="auto">
            <a:xfrm>
              <a:off x="4634991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EA5E66"/>
            </a:solidFill>
            <a:ln w="9525" cap="flat">
              <a:noFill/>
              <a:prstDash val="solid"/>
              <a:miter lim="800000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KSO_Shape"/>
            <p:cNvSpPr/>
            <p:nvPr/>
          </p:nvSpPr>
          <p:spPr bwMode="auto">
            <a:xfrm>
              <a:off x="4711293" y="2236765"/>
              <a:ext cx="275742" cy="189342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8" name="wps稻壳儿佳誉设计原创链接：http://chn.docer.com/works?userid=219874625_7_8"/>
          <p:cNvGrpSpPr/>
          <p:nvPr/>
        </p:nvGrpSpPr>
        <p:grpSpPr>
          <a:xfrm rot="14400000">
            <a:off x="4049961" y="2920792"/>
            <a:ext cx="1599962" cy="1387408"/>
            <a:chOff x="1511944" y="2420246"/>
            <a:chExt cx="2627152" cy="2294453"/>
          </a:xfrm>
          <a:effectLst>
            <a:outerShdw blurRad="203200" dist="38100" dir="3780000" sx="103000" sy="103000" algn="t" rotWithShape="0">
              <a:prstClr val="black">
                <a:alpha val="25000"/>
              </a:prstClr>
            </a:outerShdw>
          </a:effectLst>
        </p:grpSpPr>
        <p:sp>
          <p:nvSpPr>
            <p:cNvPr id="39" name="Freeform 6"/>
            <p:cNvSpPr/>
            <p:nvPr/>
          </p:nvSpPr>
          <p:spPr bwMode="auto">
            <a:xfrm>
              <a:off x="1511944" y="2420246"/>
              <a:ext cx="2627152" cy="2294453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solidFill>
              <a:schemeClr val="bg1"/>
            </a:soli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Freeform 6"/>
            <p:cNvSpPr/>
            <p:nvPr/>
          </p:nvSpPr>
          <p:spPr bwMode="auto">
            <a:xfrm>
              <a:off x="1524106" y="2431739"/>
              <a:ext cx="2602832" cy="2271469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1" name="wps稻壳儿佳誉设计原创链接：http://chn.docer.com/works?userid=219874625_7_9"/>
          <p:cNvGrpSpPr/>
          <p:nvPr/>
        </p:nvGrpSpPr>
        <p:grpSpPr>
          <a:xfrm rot="14400000">
            <a:off x="6445204" y="2920792"/>
            <a:ext cx="1599962" cy="1387408"/>
            <a:chOff x="1511944" y="2420246"/>
            <a:chExt cx="2627152" cy="2294453"/>
          </a:xfrm>
          <a:effectLst>
            <a:outerShdw blurRad="203200" dist="38100" dir="3780000" sx="103000" sy="103000" algn="t" rotWithShape="0">
              <a:prstClr val="black">
                <a:alpha val="25000"/>
              </a:prstClr>
            </a:outerShdw>
          </a:effectLst>
        </p:grpSpPr>
        <p:sp>
          <p:nvSpPr>
            <p:cNvPr id="42" name="Freeform 6"/>
            <p:cNvSpPr/>
            <p:nvPr/>
          </p:nvSpPr>
          <p:spPr bwMode="auto">
            <a:xfrm>
              <a:off x="1511944" y="2420246"/>
              <a:ext cx="2627152" cy="2294453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solidFill>
              <a:schemeClr val="bg1"/>
            </a:soli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Freeform 6"/>
            <p:cNvSpPr/>
            <p:nvPr/>
          </p:nvSpPr>
          <p:spPr bwMode="auto">
            <a:xfrm>
              <a:off x="1524106" y="2431739"/>
              <a:ext cx="2602832" cy="2271469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4" name="wps稻壳儿佳誉设计原创链接：http://chn.docer.com/works?userid=219874625_7_10"/>
          <p:cNvGrpSpPr/>
          <p:nvPr/>
        </p:nvGrpSpPr>
        <p:grpSpPr>
          <a:xfrm rot="14400000">
            <a:off x="8920576" y="2920792"/>
            <a:ext cx="1599962" cy="1387408"/>
            <a:chOff x="1511944" y="2420246"/>
            <a:chExt cx="2627152" cy="2294453"/>
          </a:xfrm>
          <a:effectLst>
            <a:outerShdw blurRad="203200" dist="38100" dir="3780000" sx="103000" sy="103000" algn="t" rotWithShape="0">
              <a:prstClr val="black">
                <a:alpha val="25000"/>
              </a:prstClr>
            </a:outerShdw>
          </a:effectLst>
        </p:grpSpPr>
        <p:sp>
          <p:nvSpPr>
            <p:cNvPr id="45" name="Freeform 6"/>
            <p:cNvSpPr/>
            <p:nvPr/>
          </p:nvSpPr>
          <p:spPr bwMode="auto">
            <a:xfrm>
              <a:off x="1511944" y="2420246"/>
              <a:ext cx="2627152" cy="2294453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solidFill>
              <a:schemeClr val="bg1"/>
            </a:soli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Freeform 6"/>
            <p:cNvSpPr/>
            <p:nvPr/>
          </p:nvSpPr>
          <p:spPr bwMode="auto">
            <a:xfrm>
              <a:off x="1524106" y="2431739"/>
              <a:ext cx="2602832" cy="2271469"/>
            </a:xfrm>
            <a:custGeom>
              <a:avLst/>
              <a:gdLst>
                <a:gd name="T0" fmla="*/ 4479 w 4516"/>
                <a:gd name="T1" fmla="*/ 2074 h 3947"/>
                <a:gd name="T2" fmla="*/ 3967 w 4516"/>
                <a:gd name="T3" fmla="*/ 2960 h 3947"/>
                <a:gd name="T4" fmla="*/ 3455 w 4516"/>
                <a:gd name="T5" fmla="*/ 3847 h 3947"/>
                <a:gd name="T6" fmla="*/ 3282 w 4516"/>
                <a:gd name="T7" fmla="*/ 3947 h 3947"/>
                <a:gd name="T8" fmla="*/ 2258 w 4516"/>
                <a:gd name="T9" fmla="*/ 3947 h 3947"/>
                <a:gd name="T10" fmla="*/ 1234 w 4516"/>
                <a:gd name="T11" fmla="*/ 3947 h 3947"/>
                <a:gd name="T12" fmla="*/ 1061 w 4516"/>
                <a:gd name="T13" fmla="*/ 3847 h 3947"/>
                <a:gd name="T14" fmla="*/ 549 w 4516"/>
                <a:gd name="T15" fmla="*/ 2960 h 3947"/>
                <a:gd name="T16" fmla="*/ 37 w 4516"/>
                <a:gd name="T17" fmla="*/ 2074 h 3947"/>
                <a:gd name="T18" fmla="*/ 37 w 4516"/>
                <a:gd name="T19" fmla="*/ 1874 h 3947"/>
                <a:gd name="T20" fmla="*/ 549 w 4516"/>
                <a:gd name="T21" fmla="*/ 987 h 3947"/>
                <a:gd name="T22" fmla="*/ 1061 w 4516"/>
                <a:gd name="T23" fmla="*/ 100 h 3947"/>
                <a:gd name="T24" fmla="*/ 1234 w 4516"/>
                <a:gd name="T25" fmla="*/ 0 h 3947"/>
                <a:gd name="T26" fmla="*/ 2258 w 4516"/>
                <a:gd name="T27" fmla="*/ 0 h 3947"/>
                <a:gd name="T28" fmla="*/ 3282 w 4516"/>
                <a:gd name="T29" fmla="*/ 0 h 3947"/>
                <a:gd name="T30" fmla="*/ 3455 w 4516"/>
                <a:gd name="T31" fmla="*/ 100 h 3947"/>
                <a:gd name="T32" fmla="*/ 3967 w 4516"/>
                <a:gd name="T33" fmla="*/ 987 h 3947"/>
                <a:gd name="T34" fmla="*/ 4479 w 4516"/>
                <a:gd name="T35" fmla="*/ 1874 h 3947"/>
                <a:gd name="T36" fmla="*/ 4479 w 4516"/>
                <a:gd name="T37" fmla="*/ 2074 h 3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16" h="3947">
                  <a:moveTo>
                    <a:pt x="4479" y="2074"/>
                  </a:moveTo>
                  <a:lnTo>
                    <a:pt x="3967" y="2960"/>
                  </a:lnTo>
                  <a:lnTo>
                    <a:pt x="3455" y="3847"/>
                  </a:lnTo>
                  <a:cubicBezTo>
                    <a:pt x="3418" y="3911"/>
                    <a:pt x="3355" y="3947"/>
                    <a:pt x="3282" y="3947"/>
                  </a:cubicBezTo>
                  <a:lnTo>
                    <a:pt x="2258" y="3947"/>
                  </a:lnTo>
                  <a:lnTo>
                    <a:pt x="1234" y="3947"/>
                  </a:lnTo>
                  <a:cubicBezTo>
                    <a:pt x="1160" y="3947"/>
                    <a:pt x="1097" y="3911"/>
                    <a:pt x="1061" y="3847"/>
                  </a:cubicBezTo>
                  <a:lnTo>
                    <a:pt x="549" y="2960"/>
                  </a:lnTo>
                  <a:lnTo>
                    <a:pt x="37" y="2074"/>
                  </a:lnTo>
                  <a:cubicBezTo>
                    <a:pt x="0" y="2010"/>
                    <a:pt x="0" y="1937"/>
                    <a:pt x="37" y="1874"/>
                  </a:cubicBezTo>
                  <a:lnTo>
                    <a:pt x="549" y="987"/>
                  </a:lnTo>
                  <a:lnTo>
                    <a:pt x="1061" y="100"/>
                  </a:lnTo>
                  <a:cubicBezTo>
                    <a:pt x="1097" y="36"/>
                    <a:pt x="1160" y="0"/>
                    <a:pt x="1234" y="0"/>
                  </a:cubicBezTo>
                  <a:lnTo>
                    <a:pt x="2258" y="0"/>
                  </a:lnTo>
                  <a:lnTo>
                    <a:pt x="3282" y="0"/>
                  </a:lnTo>
                  <a:cubicBezTo>
                    <a:pt x="3355" y="0"/>
                    <a:pt x="3418" y="36"/>
                    <a:pt x="3455" y="100"/>
                  </a:cubicBezTo>
                  <a:lnTo>
                    <a:pt x="3967" y="987"/>
                  </a:lnTo>
                  <a:lnTo>
                    <a:pt x="4479" y="1874"/>
                  </a:lnTo>
                  <a:cubicBezTo>
                    <a:pt x="4516" y="1937"/>
                    <a:pt x="4516" y="2010"/>
                    <a:pt x="4479" y="2074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82000"/>
                    <a:lumOff val="18000"/>
                  </a:schemeClr>
                </a:gs>
                <a:gs pos="47000">
                  <a:srgbClr val="F5F5F5"/>
                </a:gs>
                <a:gs pos="100000">
                  <a:schemeClr val="bg1">
                    <a:lumMod val="95000"/>
                    <a:lumOff val="5000"/>
                  </a:schemeClr>
                </a:gs>
              </a:gsLst>
              <a:lin ang="18900000" scaled="0"/>
            </a:gradFill>
            <a:ln w="7938" cap="flat">
              <a:noFill/>
              <a:prstDash val="solid"/>
              <a:miter lim="800000"/>
            </a:ln>
            <a:effectLst/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7" name="wps稻壳儿佳誉设计原创链接：http://chn.docer.com/works?userid=219874625_7_11"/>
          <p:cNvGrpSpPr/>
          <p:nvPr/>
        </p:nvGrpSpPr>
        <p:grpSpPr>
          <a:xfrm>
            <a:off x="4238119" y="3072755"/>
            <a:ext cx="1201281" cy="1083483"/>
            <a:chOff x="5076056" y="2138335"/>
            <a:chExt cx="428348" cy="386204"/>
          </a:xfrm>
        </p:grpSpPr>
        <p:sp>
          <p:nvSpPr>
            <p:cNvPr id="48" name="Freeform 5"/>
            <p:cNvSpPr/>
            <p:nvPr/>
          </p:nvSpPr>
          <p:spPr bwMode="auto">
            <a:xfrm>
              <a:off x="5076056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EA6103"/>
            </a:solidFill>
            <a:ln w="9525" cap="flat">
              <a:noFill/>
              <a:prstDash val="solid"/>
              <a:miter lim="800000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9" name="KSO_Shape"/>
            <p:cNvSpPr/>
            <p:nvPr/>
          </p:nvSpPr>
          <p:spPr bwMode="auto">
            <a:xfrm>
              <a:off x="5175472" y="2244479"/>
              <a:ext cx="229514" cy="195468"/>
            </a:xfrm>
            <a:custGeom>
              <a:avLst/>
              <a:gdLst>
                <a:gd name="T0" fmla="*/ 432030 w 2125663"/>
                <a:gd name="T1" fmla="*/ 1344893 h 1811338"/>
                <a:gd name="T2" fmla="*/ 462740 w 2125663"/>
                <a:gd name="T3" fmla="*/ 1477960 h 1811338"/>
                <a:gd name="T4" fmla="*/ 513638 w 2125663"/>
                <a:gd name="T5" fmla="*/ 1557743 h 1811338"/>
                <a:gd name="T6" fmla="*/ 516481 w 2125663"/>
                <a:gd name="T7" fmla="*/ 1336346 h 1811338"/>
                <a:gd name="T8" fmla="*/ 503401 w 2125663"/>
                <a:gd name="T9" fmla="*/ 1310416 h 1811338"/>
                <a:gd name="T10" fmla="*/ 515913 w 2125663"/>
                <a:gd name="T11" fmla="*/ 1250009 h 1811338"/>
                <a:gd name="T12" fmla="*/ 618846 w 2125663"/>
                <a:gd name="T13" fmla="*/ 1242885 h 1811338"/>
                <a:gd name="T14" fmla="*/ 643583 w 2125663"/>
                <a:gd name="T15" fmla="*/ 1263116 h 1811338"/>
                <a:gd name="T16" fmla="*/ 642446 w 2125663"/>
                <a:gd name="T17" fmla="*/ 1324948 h 1811338"/>
                <a:gd name="T18" fmla="*/ 619414 w 2125663"/>
                <a:gd name="T19" fmla="*/ 1342899 h 1811338"/>
                <a:gd name="T20" fmla="*/ 664057 w 2125663"/>
                <a:gd name="T21" fmla="*/ 1524691 h 1811338"/>
                <a:gd name="T22" fmla="*/ 704434 w 2125663"/>
                <a:gd name="T23" fmla="*/ 1417553 h 1811338"/>
                <a:gd name="T24" fmla="*/ 725191 w 2125663"/>
                <a:gd name="T25" fmla="*/ 1259697 h 1811338"/>
                <a:gd name="T26" fmla="*/ 857412 w 2125663"/>
                <a:gd name="T27" fmla="*/ 1192451 h 1811338"/>
                <a:gd name="T28" fmla="*/ 923096 w 2125663"/>
                <a:gd name="T29" fmla="*/ 1212682 h 1811338"/>
                <a:gd name="T30" fmla="*/ 970013 w 2125663"/>
                <a:gd name="T31" fmla="*/ 1259697 h 1811338"/>
                <a:gd name="T32" fmla="*/ 990201 w 2125663"/>
                <a:gd name="T33" fmla="*/ 1325233 h 1811338"/>
                <a:gd name="T34" fmla="*/ 980818 w 2125663"/>
                <a:gd name="T35" fmla="*/ 1537228 h 1811338"/>
                <a:gd name="T36" fmla="*/ 935891 w 2125663"/>
                <a:gd name="T37" fmla="*/ 1570566 h 1811338"/>
                <a:gd name="T38" fmla="*/ 798837 w 2125663"/>
                <a:gd name="T39" fmla="*/ 1607608 h 1811338"/>
                <a:gd name="T40" fmla="*/ 617424 w 2125663"/>
                <a:gd name="T41" fmla="*/ 1622140 h 1811338"/>
                <a:gd name="T42" fmla="*/ 428049 w 2125663"/>
                <a:gd name="T43" fmla="*/ 1615872 h 1811338"/>
                <a:gd name="T44" fmla="*/ 264551 w 2125663"/>
                <a:gd name="T45" fmla="*/ 1588232 h 1811338"/>
                <a:gd name="T46" fmla="*/ 180669 w 2125663"/>
                <a:gd name="T47" fmla="*/ 1549481 h 1811338"/>
                <a:gd name="T48" fmla="*/ 159912 w 2125663"/>
                <a:gd name="T49" fmla="*/ 1517283 h 1811338"/>
                <a:gd name="T50" fmla="*/ 167873 w 2125663"/>
                <a:gd name="T51" fmla="*/ 1284201 h 1811338"/>
                <a:gd name="T52" fmla="*/ 205123 w 2125663"/>
                <a:gd name="T53" fmla="*/ 1228638 h 1811338"/>
                <a:gd name="T54" fmla="*/ 264266 w 2125663"/>
                <a:gd name="T55" fmla="*/ 1196440 h 1811338"/>
                <a:gd name="T56" fmla="*/ 421225 w 2125663"/>
                <a:gd name="T57" fmla="*/ 1183048 h 1811338"/>
                <a:gd name="T58" fmla="*/ 433514 w 2125663"/>
                <a:gd name="T59" fmla="*/ 761303 h 1811338"/>
                <a:gd name="T60" fmla="*/ 391450 w 2125663"/>
                <a:gd name="T61" fmla="*/ 813630 h 1811338"/>
                <a:gd name="T62" fmla="*/ 379229 w 2125663"/>
                <a:gd name="T63" fmla="*/ 902075 h 1811338"/>
                <a:gd name="T64" fmla="*/ 414756 w 2125663"/>
                <a:gd name="T65" fmla="*/ 1016114 h 1811338"/>
                <a:gd name="T66" fmla="*/ 487516 w 2125663"/>
                <a:gd name="T67" fmla="*/ 1099439 h 1811338"/>
                <a:gd name="T68" fmla="*/ 567666 w 2125663"/>
                <a:gd name="T69" fmla="*/ 1135272 h 1811338"/>
                <a:gd name="T70" fmla="*/ 645542 w 2125663"/>
                <a:gd name="T71" fmla="*/ 1111099 h 1811338"/>
                <a:gd name="T72" fmla="*/ 722282 w 2125663"/>
                <a:gd name="T73" fmla="*/ 1035452 h 1811338"/>
                <a:gd name="T74" fmla="*/ 767757 w 2125663"/>
                <a:gd name="T75" fmla="*/ 926248 h 1811338"/>
                <a:gd name="T76" fmla="*/ 666290 w 2125663"/>
                <a:gd name="T77" fmla="*/ 863967 h 1811338"/>
                <a:gd name="T78" fmla="*/ 546918 w 2125663"/>
                <a:gd name="T79" fmla="*/ 832116 h 1811338"/>
                <a:gd name="T80" fmla="*/ 484389 w 2125663"/>
                <a:gd name="T81" fmla="*/ 790595 h 1811338"/>
                <a:gd name="T82" fmla="*/ 452273 w 2125663"/>
                <a:gd name="T83" fmla="*/ 760734 h 1811338"/>
                <a:gd name="T84" fmla="*/ 568234 w 2125663"/>
                <a:gd name="T85" fmla="*/ 587258 h 1811338"/>
                <a:gd name="T86" fmla="*/ 631616 w 2125663"/>
                <a:gd name="T87" fmla="*/ 594937 h 1811338"/>
                <a:gd name="T88" fmla="*/ 705513 w 2125663"/>
                <a:gd name="T89" fmla="*/ 631054 h 1811338"/>
                <a:gd name="T90" fmla="*/ 790210 w 2125663"/>
                <a:gd name="T91" fmla="*/ 732864 h 1811338"/>
                <a:gd name="T92" fmla="*/ 826306 w 2125663"/>
                <a:gd name="T93" fmla="*/ 873920 h 1811338"/>
                <a:gd name="T94" fmla="*/ 818064 w 2125663"/>
                <a:gd name="T95" fmla="*/ 959237 h 1811338"/>
                <a:gd name="T96" fmla="*/ 780831 w 2125663"/>
                <a:gd name="T97" fmla="*/ 1048534 h 1811338"/>
                <a:gd name="T98" fmla="*/ 687607 w 2125663"/>
                <a:gd name="T99" fmla="*/ 1148922 h 1811338"/>
                <a:gd name="T100" fmla="*/ 588983 w 2125663"/>
                <a:gd name="T101" fmla="*/ 1190727 h 1811338"/>
                <a:gd name="T102" fmla="*/ 525033 w 2125663"/>
                <a:gd name="T103" fmla="*/ 1182480 h 1811338"/>
                <a:gd name="T104" fmla="*/ 421293 w 2125663"/>
                <a:gd name="T105" fmla="*/ 1115081 h 1811338"/>
                <a:gd name="T106" fmla="*/ 345406 w 2125663"/>
                <a:gd name="T107" fmla="*/ 1002463 h 1811338"/>
                <a:gd name="T108" fmla="*/ 325511 w 2125663"/>
                <a:gd name="T109" fmla="*/ 929092 h 1811338"/>
                <a:gd name="T110" fmla="*/ 330627 w 2125663"/>
                <a:gd name="T111" fmla="*/ 813915 h 1811338"/>
                <a:gd name="T112" fmla="*/ 388324 w 2125663"/>
                <a:gd name="T113" fmla="*/ 686510 h 1811338"/>
                <a:gd name="T114" fmla="*/ 482400 w 2125663"/>
                <a:gd name="T115" fmla="*/ 608303 h 1811338"/>
                <a:gd name="T116" fmla="*/ 542939 w 2125663"/>
                <a:gd name="T117" fmla="*/ 589534 h 1811338"/>
                <a:gd name="T118" fmla="*/ 0 w 2125663"/>
                <a:gd name="T119" fmla="*/ 0 h 1811338"/>
                <a:gd name="T120" fmla="*/ 174993 w 2125663"/>
                <a:gd name="T121" fmla="*/ 1118883 h 18113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125663" h="1811338">
                  <a:moveTo>
                    <a:pt x="470017" y="1320800"/>
                  </a:moveTo>
                  <a:lnTo>
                    <a:pt x="470335" y="1343069"/>
                  </a:lnTo>
                  <a:lnTo>
                    <a:pt x="471286" y="1364382"/>
                  </a:lnTo>
                  <a:lnTo>
                    <a:pt x="472238" y="1385696"/>
                  </a:lnTo>
                  <a:lnTo>
                    <a:pt x="473190" y="1406374"/>
                  </a:lnTo>
                  <a:lnTo>
                    <a:pt x="474459" y="1426415"/>
                  </a:lnTo>
                  <a:lnTo>
                    <a:pt x="476363" y="1446139"/>
                  </a:lnTo>
                  <a:lnTo>
                    <a:pt x="478267" y="1464908"/>
                  </a:lnTo>
                  <a:lnTo>
                    <a:pt x="480170" y="1483677"/>
                  </a:lnTo>
                  <a:lnTo>
                    <a:pt x="482074" y="1501491"/>
                  </a:lnTo>
                  <a:lnTo>
                    <a:pt x="484612" y="1518988"/>
                  </a:lnTo>
                  <a:lnTo>
                    <a:pt x="487468" y="1535530"/>
                  </a:lnTo>
                  <a:lnTo>
                    <a:pt x="490323" y="1552072"/>
                  </a:lnTo>
                  <a:lnTo>
                    <a:pt x="493179" y="1567660"/>
                  </a:lnTo>
                  <a:lnTo>
                    <a:pt x="496352" y="1582611"/>
                  </a:lnTo>
                  <a:lnTo>
                    <a:pt x="500159" y="1597563"/>
                  </a:lnTo>
                  <a:lnTo>
                    <a:pt x="503649" y="1611560"/>
                  </a:lnTo>
                  <a:lnTo>
                    <a:pt x="507774" y="1624921"/>
                  </a:lnTo>
                  <a:lnTo>
                    <a:pt x="511899" y="1637646"/>
                  </a:lnTo>
                  <a:lnTo>
                    <a:pt x="516341" y="1650052"/>
                  </a:lnTo>
                  <a:lnTo>
                    <a:pt x="520783" y="1661505"/>
                  </a:lnTo>
                  <a:lnTo>
                    <a:pt x="525859" y="1672639"/>
                  </a:lnTo>
                  <a:lnTo>
                    <a:pt x="530936" y="1683137"/>
                  </a:lnTo>
                  <a:lnTo>
                    <a:pt x="536329" y="1692998"/>
                  </a:lnTo>
                  <a:lnTo>
                    <a:pt x="541723" y="1702224"/>
                  </a:lnTo>
                  <a:lnTo>
                    <a:pt x="547752" y="1710813"/>
                  </a:lnTo>
                  <a:lnTo>
                    <a:pt x="553463" y="1718766"/>
                  </a:lnTo>
                  <a:lnTo>
                    <a:pt x="559808" y="1726083"/>
                  </a:lnTo>
                  <a:lnTo>
                    <a:pt x="566154" y="1732763"/>
                  </a:lnTo>
                  <a:lnTo>
                    <a:pt x="573134" y="1739125"/>
                  </a:lnTo>
                  <a:lnTo>
                    <a:pt x="580114" y="1744215"/>
                  </a:lnTo>
                  <a:lnTo>
                    <a:pt x="587412" y="1749305"/>
                  </a:lnTo>
                  <a:lnTo>
                    <a:pt x="594709" y="1753123"/>
                  </a:lnTo>
                  <a:lnTo>
                    <a:pt x="594709" y="1499901"/>
                  </a:lnTo>
                  <a:lnTo>
                    <a:pt x="591537" y="1499264"/>
                  </a:lnTo>
                  <a:lnTo>
                    <a:pt x="588047" y="1498310"/>
                  </a:lnTo>
                  <a:lnTo>
                    <a:pt x="584874" y="1497038"/>
                  </a:lnTo>
                  <a:lnTo>
                    <a:pt x="582018" y="1495765"/>
                  </a:lnTo>
                  <a:lnTo>
                    <a:pt x="579163" y="1494175"/>
                  </a:lnTo>
                  <a:lnTo>
                    <a:pt x="576307" y="1491948"/>
                  </a:lnTo>
                  <a:lnTo>
                    <a:pt x="573769" y="1489721"/>
                  </a:lnTo>
                  <a:lnTo>
                    <a:pt x="571548" y="1487494"/>
                  </a:lnTo>
                  <a:lnTo>
                    <a:pt x="569327" y="1484949"/>
                  </a:lnTo>
                  <a:lnTo>
                    <a:pt x="567106" y="1482404"/>
                  </a:lnTo>
                  <a:lnTo>
                    <a:pt x="565519" y="1479223"/>
                  </a:lnTo>
                  <a:lnTo>
                    <a:pt x="564250" y="1476360"/>
                  </a:lnTo>
                  <a:lnTo>
                    <a:pt x="563298" y="1473179"/>
                  </a:lnTo>
                  <a:lnTo>
                    <a:pt x="562347" y="1469998"/>
                  </a:lnTo>
                  <a:lnTo>
                    <a:pt x="562029" y="1466180"/>
                  </a:lnTo>
                  <a:lnTo>
                    <a:pt x="561712" y="1462999"/>
                  </a:lnTo>
                  <a:lnTo>
                    <a:pt x="561712" y="1425143"/>
                  </a:lnTo>
                  <a:lnTo>
                    <a:pt x="562029" y="1421007"/>
                  </a:lnTo>
                  <a:lnTo>
                    <a:pt x="562664" y="1417508"/>
                  </a:lnTo>
                  <a:lnTo>
                    <a:pt x="563616" y="1414009"/>
                  </a:lnTo>
                  <a:lnTo>
                    <a:pt x="564885" y="1410191"/>
                  </a:lnTo>
                  <a:lnTo>
                    <a:pt x="566154" y="1407010"/>
                  </a:lnTo>
                  <a:lnTo>
                    <a:pt x="568375" y="1403829"/>
                  </a:lnTo>
                  <a:lnTo>
                    <a:pt x="570596" y="1400966"/>
                  </a:lnTo>
                  <a:lnTo>
                    <a:pt x="572817" y="1398103"/>
                  </a:lnTo>
                  <a:lnTo>
                    <a:pt x="575673" y="1395558"/>
                  </a:lnTo>
                  <a:lnTo>
                    <a:pt x="578528" y="1393649"/>
                  </a:lnTo>
                  <a:lnTo>
                    <a:pt x="581701" y="1391741"/>
                  </a:lnTo>
                  <a:lnTo>
                    <a:pt x="584874" y="1390150"/>
                  </a:lnTo>
                  <a:lnTo>
                    <a:pt x="588364" y="1388878"/>
                  </a:lnTo>
                  <a:lnTo>
                    <a:pt x="592171" y="1387605"/>
                  </a:lnTo>
                  <a:lnTo>
                    <a:pt x="595979" y="1386969"/>
                  </a:lnTo>
                  <a:lnTo>
                    <a:pt x="599786" y="1386969"/>
                  </a:lnTo>
                  <a:lnTo>
                    <a:pt x="682597" y="1386969"/>
                  </a:lnTo>
                  <a:lnTo>
                    <a:pt x="686721" y="1386969"/>
                  </a:lnTo>
                  <a:lnTo>
                    <a:pt x="690529" y="1387605"/>
                  </a:lnTo>
                  <a:lnTo>
                    <a:pt x="694019" y="1388878"/>
                  </a:lnTo>
                  <a:lnTo>
                    <a:pt x="697826" y="1390150"/>
                  </a:lnTo>
                  <a:lnTo>
                    <a:pt x="700999" y="1391741"/>
                  </a:lnTo>
                  <a:lnTo>
                    <a:pt x="704172" y="1393649"/>
                  </a:lnTo>
                  <a:lnTo>
                    <a:pt x="707345" y="1395558"/>
                  </a:lnTo>
                  <a:lnTo>
                    <a:pt x="709883" y="1398103"/>
                  </a:lnTo>
                  <a:lnTo>
                    <a:pt x="712104" y="1400966"/>
                  </a:lnTo>
                  <a:lnTo>
                    <a:pt x="714325" y="1403829"/>
                  </a:lnTo>
                  <a:lnTo>
                    <a:pt x="716229" y="1407010"/>
                  </a:lnTo>
                  <a:lnTo>
                    <a:pt x="718132" y="1410191"/>
                  </a:lnTo>
                  <a:lnTo>
                    <a:pt x="719402" y="1414009"/>
                  </a:lnTo>
                  <a:lnTo>
                    <a:pt x="720353" y="1417508"/>
                  </a:lnTo>
                  <a:lnTo>
                    <a:pt x="720671" y="1421007"/>
                  </a:lnTo>
                  <a:lnTo>
                    <a:pt x="720988" y="1425143"/>
                  </a:lnTo>
                  <a:lnTo>
                    <a:pt x="720988" y="1462999"/>
                  </a:lnTo>
                  <a:lnTo>
                    <a:pt x="720988" y="1466180"/>
                  </a:lnTo>
                  <a:lnTo>
                    <a:pt x="720353" y="1469998"/>
                  </a:lnTo>
                  <a:lnTo>
                    <a:pt x="719719" y="1473179"/>
                  </a:lnTo>
                  <a:lnTo>
                    <a:pt x="718450" y="1476360"/>
                  </a:lnTo>
                  <a:lnTo>
                    <a:pt x="716863" y="1479223"/>
                  </a:lnTo>
                  <a:lnTo>
                    <a:pt x="715277" y="1482404"/>
                  </a:lnTo>
                  <a:lnTo>
                    <a:pt x="713373" y="1484949"/>
                  </a:lnTo>
                  <a:lnTo>
                    <a:pt x="711469" y="1487494"/>
                  </a:lnTo>
                  <a:lnTo>
                    <a:pt x="708931" y="1489721"/>
                  </a:lnTo>
                  <a:lnTo>
                    <a:pt x="706710" y="1491948"/>
                  </a:lnTo>
                  <a:lnTo>
                    <a:pt x="703537" y="1494175"/>
                  </a:lnTo>
                  <a:lnTo>
                    <a:pt x="700682" y="1495765"/>
                  </a:lnTo>
                  <a:lnTo>
                    <a:pt x="697826" y="1497038"/>
                  </a:lnTo>
                  <a:lnTo>
                    <a:pt x="694653" y="1498310"/>
                  </a:lnTo>
                  <a:lnTo>
                    <a:pt x="691163" y="1499264"/>
                  </a:lnTo>
                  <a:lnTo>
                    <a:pt x="687991" y="1499901"/>
                  </a:lnTo>
                  <a:lnTo>
                    <a:pt x="687991" y="1753123"/>
                  </a:lnTo>
                  <a:lnTo>
                    <a:pt x="695605" y="1749305"/>
                  </a:lnTo>
                  <a:lnTo>
                    <a:pt x="702586" y="1744215"/>
                  </a:lnTo>
                  <a:lnTo>
                    <a:pt x="709566" y="1739125"/>
                  </a:lnTo>
                  <a:lnTo>
                    <a:pt x="716229" y="1732763"/>
                  </a:lnTo>
                  <a:lnTo>
                    <a:pt x="722892" y="1726083"/>
                  </a:lnTo>
                  <a:lnTo>
                    <a:pt x="729237" y="1718766"/>
                  </a:lnTo>
                  <a:lnTo>
                    <a:pt x="734948" y="1710813"/>
                  </a:lnTo>
                  <a:lnTo>
                    <a:pt x="740977" y="1702224"/>
                  </a:lnTo>
                  <a:lnTo>
                    <a:pt x="746371" y="1692998"/>
                  </a:lnTo>
                  <a:lnTo>
                    <a:pt x="751447" y="1683137"/>
                  </a:lnTo>
                  <a:lnTo>
                    <a:pt x="756841" y="1672639"/>
                  </a:lnTo>
                  <a:lnTo>
                    <a:pt x="761600" y="1661505"/>
                  </a:lnTo>
                  <a:lnTo>
                    <a:pt x="766359" y="1650052"/>
                  </a:lnTo>
                  <a:lnTo>
                    <a:pt x="770801" y="1637646"/>
                  </a:lnTo>
                  <a:lnTo>
                    <a:pt x="774926" y="1624921"/>
                  </a:lnTo>
                  <a:lnTo>
                    <a:pt x="779051" y="1611560"/>
                  </a:lnTo>
                  <a:lnTo>
                    <a:pt x="782541" y="1597563"/>
                  </a:lnTo>
                  <a:lnTo>
                    <a:pt x="786031" y="1582611"/>
                  </a:lnTo>
                  <a:lnTo>
                    <a:pt x="789521" y="1567660"/>
                  </a:lnTo>
                  <a:lnTo>
                    <a:pt x="792377" y="1552072"/>
                  </a:lnTo>
                  <a:lnTo>
                    <a:pt x="795232" y="1535530"/>
                  </a:lnTo>
                  <a:lnTo>
                    <a:pt x="797770" y="1518988"/>
                  </a:lnTo>
                  <a:lnTo>
                    <a:pt x="800626" y="1501491"/>
                  </a:lnTo>
                  <a:lnTo>
                    <a:pt x="802530" y="1483677"/>
                  </a:lnTo>
                  <a:lnTo>
                    <a:pt x="804751" y="1464908"/>
                  </a:lnTo>
                  <a:lnTo>
                    <a:pt x="806337" y="1446139"/>
                  </a:lnTo>
                  <a:lnTo>
                    <a:pt x="807923" y="1426415"/>
                  </a:lnTo>
                  <a:lnTo>
                    <a:pt x="809193" y="1406374"/>
                  </a:lnTo>
                  <a:lnTo>
                    <a:pt x="810779" y="1385696"/>
                  </a:lnTo>
                  <a:lnTo>
                    <a:pt x="811731" y="1364382"/>
                  </a:lnTo>
                  <a:lnTo>
                    <a:pt x="812365" y="1343069"/>
                  </a:lnTo>
                  <a:lnTo>
                    <a:pt x="813000" y="1320800"/>
                  </a:lnTo>
                  <a:lnTo>
                    <a:pt x="840921" y="1322709"/>
                  </a:lnTo>
                  <a:lnTo>
                    <a:pt x="866621" y="1324300"/>
                  </a:lnTo>
                  <a:lnTo>
                    <a:pt x="909771" y="1327481"/>
                  </a:lnTo>
                  <a:lnTo>
                    <a:pt x="938644" y="1330026"/>
                  </a:lnTo>
                  <a:lnTo>
                    <a:pt x="948797" y="1330980"/>
                  </a:lnTo>
                  <a:lnTo>
                    <a:pt x="956729" y="1331298"/>
                  </a:lnTo>
                  <a:lnTo>
                    <a:pt x="964661" y="1331934"/>
                  </a:lnTo>
                  <a:lnTo>
                    <a:pt x="972593" y="1332889"/>
                  </a:lnTo>
                  <a:lnTo>
                    <a:pt x="980208" y="1334161"/>
                  </a:lnTo>
                  <a:lnTo>
                    <a:pt x="987823" y="1335752"/>
                  </a:lnTo>
                  <a:lnTo>
                    <a:pt x="995437" y="1337979"/>
                  </a:lnTo>
                  <a:lnTo>
                    <a:pt x="1002418" y="1340205"/>
                  </a:lnTo>
                  <a:lnTo>
                    <a:pt x="1009715" y="1343387"/>
                  </a:lnTo>
                  <a:lnTo>
                    <a:pt x="1016378" y="1346250"/>
                  </a:lnTo>
                  <a:lnTo>
                    <a:pt x="1023358" y="1349749"/>
                  </a:lnTo>
                  <a:lnTo>
                    <a:pt x="1030021" y="1353885"/>
                  </a:lnTo>
                  <a:lnTo>
                    <a:pt x="1036050" y="1357702"/>
                  </a:lnTo>
                  <a:lnTo>
                    <a:pt x="1042395" y="1361837"/>
                  </a:lnTo>
                  <a:lnTo>
                    <a:pt x="1048106" y="1366927"/>
                  </a:lnTo>
                  <a:lnTo>
                    <a:pt x="1053817" y="1371699"/>
                  </a:lnTo>
                  <a:lnTo>
                    <a:pt x="1059211" y="1377107"/>
                  </a:lnTo>
                  <a:lnTo>
                    <a:pt x="1064605" y="1382197"/>
                  </a:lnTo>
                  <a:lnTo>
                    <a:pt x="1069364" y="1388241"/>
                  </a:lnTo>
                  <a:lnTo>
                    <a:pt x="1073806" y="1393967"/>
                  </a:lnTo>
                  <a:lnTo>
                    <a:pt x="1078248" y="1400012"/>
                  </a:lnTo>
                  <a:lnTo>
                    <a:pt x="1082373" y="1406374"/>
                  </a:lnTo>
                  <a:lnTo>
                    <a:pt x="1085863" y="1413054"/>
                  </a:lnTo>
                  <a:lnTo>
                    <a:pt x="1089670" y="1419735"/>
                  </a:lnTo>
                  <a:lnTo>
                    <a:pt x="1092843" y="1426734"/>
                  </a:lnTo>
                  <a:lnTo>
                    <a:pt x="1095381" y="1433732"/>
                  </a:lnTo>
                  <a:lnTo>
                    <a:pt x="1097920" y="1441049"/>
                  </a:lnTo>
                  <a:lnTo>
                    <a:pt x="1100141" y="1448684"/>
                  </a:lnTo>
                  <a:lnTo>
                    <a:pt x="1101727" y="1456000"/>
                  </a:lnTo>
                  <a:lnTo>
                    <a:pt x="1103314" y="1463635"/>
                  </a:lnTo>
                  <a:lnTo>
                    <a:pt x="1104265" y="1471588"/>
                  </a:lnTo>
                  <a:lnTo>
                    <a:pt x="1104900" y="1479541"/>
                  </a:lnTo>
                  <a:lnTo>
                    <a:pt x="1104900" y="1487494"/>
                  </a:lnTo>
                  <a:lnTo>
                    <a:pt x="1104900" y="1686000"/>
                  </a:lnTo>
                  <a:lnTo>
                    <a:pt x="1104900" y="1690135"/>
                  </a:lnTo>
                  <a:lnTo>
                    <a:pt x="1104265" y="1693953"/>
                  </a:lnTo>
                  <a:lnTo>
                    <a:pt x="1103631" y="1697770"/>
                  </a:lnTo>
                  <a:lnTo>
                    <a:pt x="1102362" y="1701906"/>
                  </a:lnTo>
                  <a:lnTo>
                    <a:pt x="1101093" y="1705405"/>
                  </a:lnTo>
                  <a:lnTo>
                    <a:pt x="1099189" y="1709222"/>
                  </a:lnTo>
                  <a:lnTo>
                    <a:pt x="1096968" y="1713040"/>
                  </a:lnTo>
                  <a:lnTo>
                    <a:pt x="1094430" y="1716221"/>
                  </a:lnTo>
                  <a:lnTo>
                    <a:pt x="1091891" y="1719720"/>
                  </a:lnTo>
                  <a:lnTo>
                    <a:pt x="1089036" y="1722901"/>
                  </a:lnTo>
                  <a:lnTo>
                    <a:pt x="1085546" y="1726719"/>
                  </a:lnTo>
                  <a:lnTo>
                    <a:pt x="1082056" y="1729900"/>
                  </a:lnTo>
                  <a:lnTo>
                    <a:pt x="1078248" y="1732763"/>
                  </a:lnTo>
                  <a:lnTo>
                    <a:pt x="1074124" y="1736262"/>
                  </a:lnTo>
                  <a:lnTo>
                    <a:pt x="1069682" y="1739125"/>
                  </a:lnTo>
                  <a:lnTo>
                    <a:pt x="1065240" y="1741989"/>
                  </a:lnTo>
                  <a:lnTo>
                    <a:pt x="1055404" y="1748033"/>
                  </a:lnTo>
                  <a:lnTo>
                    <a:pt x="1044299" y="1753441"/>
                  </a:lnTo>
                  <a:lnTo>
                    <a:pt x="1032560" y="1758531"/>
                  </a:lnTo>
                  <a:lnTo>
                    <a:pt x="1019868" y="1763939"/>
                  </a:lnTo>
                  <a:lnTo>
                    <a:pt x="1005908" y="1768392"/>
                  </a:lnTo>
                  <a:lnTo>
                    <a:pt x="991630" y="1773164"/>
                  </a:lnTo>
                  <a:lnTo>
                    <a:pt x="976718" y="1777300"/>
                  </a:lnTo>
                  <a:lnTo>
                    <a:pt x="960854" y="1781117"/>
                  </a:lnTo>
                  <a:lnTo>
                    <a:pt x="944038" y="1784934"/>
                  </a:lnTo>
                  <a:lnTo>
                    <a:pt x="927222" y="1788434"/>
                  </a:lnTo>
                  <a:lnTo>
                    <a:pt x="909454" y="1791615"/>
                  </a:lnTo>
                  <a:lnTo>
                    <a:pt x="891369" y="1794796"/>
                  </a:lnTo>
                  <a:lnTo>
                    <a:pt x="872332" y="1797341"/>
                  </a:lnTo>
                  <a:lnTo>
                    <a:pt x="853295" y="1799886"/>
                  </a:lnTo>
                  <a:lnTo>
                    <a:pt x="833941" y="1801795"/>
                  </a:lnTo>
                  <a:lnTo>
                    <a:pt x="813952" y="1804022"/>
                  </a:lnTo>
                  <a:lnTo>
                    <a:pt x="793328" y="1805930"/>
                  </a:lnTo>
                  <a:lnTo>
                    <a:pt x="773022" y="1807203"/>
                  </a:lnTo>
                  <a:lnTo>
                    <a:pt x="752399" y="1808475"/>
                  </a:lnTo>
                  <a:lnTo>
                    <a:pt x="731458" y="1809748"/>
                  </a:lnTo>
                  <a:lnTo>
                    <a:pt x="710200" y="1810384"/>
                  </a:lnTo>
                  <a:lnTo>
                    <a:pt x="688942" y="1811020"/>
                  </a:lnTo>
                  <a:lnTo>
                    <a:pt x="667684" y="1811338"/>
                  </a:lnTo>
                  <a:lnTo>
                    <a:pt x="646427" y="1811338"/>
                  </a:lnTo>
                  <a:lnTo>
                    <a:pt x="625486" y="1811338"/>
                  </a:lnTo>
                  <a:lnTo>
                    <a:pt x="603911" y="1811020"/>
                  </a:lnTo>
                  <a:lnTo>
                    <a:pt x="582653" y="1810384"/>
                  </a:lnTo>
                  <a:lnTo>
                    <a:pt x="561395" y="1809748"/>
                  </a:lnTo>
                  <a:lnTo>
                    <a:pt x="540137" y="1808475"/>
                  </a:lnTo>
                  <a:lnTo>
                    <a:pt x="518879" y="1807203"/>
                  </a:lnTo>
                  <a:lnTo>
                    <a:pt x="498573" y="1805930"/>
                  </a:lnTo>
                  <a:lnTo>
                    <a:pt x="477632" y="1804022"/>
                  </a:lnTo>
                  <a:lnTo>
                    <a:pt x="457326" y="1801795"/>
                  </a:lnTo>
                  <a:lnTo>
                    <a:pt x="437337" y="1799886"/>
                  </a:lnTo>
                  <a:lnTo>
                    <a:pt x="417983" y="1797341"/>
                  </a:lnTo>
                  <a:lnTo>
                    <a:pt x="398629" y="1794796"/>
                  </a:lnTo>
                  <a:lnTo>
                    <a:pt x="379909" y="1791615"/>
                  </a:lnTo>
                  <a:lnTo>
                    <a:pt x="361824" y="1788434"/>
                  </a:lnTo>
                  <a:lnTo>
                    <a:pt x="344056" y="1784934"/>
                  </a:lnTo>
                  <a:lnTo>
                    <a:pt x="327240" y="1781117"/>
                  </a:lnTo>
                  <a:lnTo>
                    <a:pt x="310741" y="1777300"/>
                  </a:lnTo>
                  <a:lnTo>
                    <a:pt x="295195" y="1773164"/>
                  </a:lnTo>
                  <a:lnTo>
                    <a:pt x="280600" y="1768392"/>
                  </a:lnTo>
                  <a:lnTo>
                    <a:pt x="266322" y="1763939"/>
                  </a:lnTo>
                  <a:lnTo>
                    <a:pt x="252996" y="1758531"/>
                  </a:lnTo>
                  <a:lnTo>
                    <a:pt x="240622" y="1753441"/>
                  </a:lnTo>
                  <a:lnTo>
                    <a:pt x="229517" y="1748033"/>
                  </a:lnTo>
                  <a:lnTo>
                    <a:pt x="219047" y="1741989"/>
                  </a:lnTo>
                  <a:lnTo>
                    <a:pt x="214288" y="1739125"/>
                  </a:lnTo>
                  <a:lnTo>
                    <a:pt x="209846" y="1736262"/>
                  </a:lnTo>
                  <a:lnTo>
                    <a:pt x="205404" y="1732763"/>
                  </a:lnTo>
                  <a:lnTo>
                    <a:pt x="201596" y="1729900"/>
                  </a:lnTo>
                  <a:lnTo>
                    <a:pt x="198106" y="1726719"/>
                  </a:lnTo>
                  <a:lnTo>
                    <a:pt x="194299" y="1722901"/>
                  </a:lnTo>
                  <a:lnTo>
                    <a:pt x="191443" y="1719720"/>
                  </a:lnTo>
                  <a:lnTo>
                    <a:pt x="188588" y="1716221"/>
                  </a:lnTo>
                  <a:lnTo>
                    <a:pt x="186367" y="1713040"/>
                  </a:lnTo>
                  <a:lnTo>
                    <a:pt x="183828" y="1709222"/>
                  </a:lnTo>
                  <a:lnTo>
                    <a:pt x="181925" y="1705405"/>
                  </a:lnTo>
                  <a:lnTo>
                    <a:pt x="180338" y="1701906"/>
                  </a:lnTo>
                  <a:lnTo>
                    <a:pt x="179386" y="1697770"/>
                  </a:lnTo>
                  <a:lnTo>
                    <a:pt x="178435" y="1693953"/>
                  </a:lnTo>
                  <a:lnTo>
                    <a:pt x="177800" y="1690135"/>
                  </a:lnTo>
                  <a:lnTo>
                    <a:pt x="177800" y="1686000"/>
                  </a:lnTo>
                  <a:lnTo>
                    <a:pt x="177800" y="1487494"/>
                  </a:lnTo>
                  <a:lnTo>
                    <a:pt x="178117" y="1479541"/>
                  </a:lnTo>
                  <a:lnTo>
                    <a:pt x="178435" y="1471588"/>
                  </a:lnTo>
                  <a:lnTo>
                    <a:pt x="179386" y="1463635"/>
                  </a:lnTo>
                  <a:lnTo>
                    <a:pt x="180973" y="1456000"/>
                  </a:lnTo>
                  <a:lnTo>
                    <a:pt x="182559" y="1448684"/>
                  </a:lnTo>
                  <a:lnTo>
                    <a:pt x="184463" y="1441049"/>
                  </a:lnTo>
                  <a:lnTo>
                    <a:pt x="187318" y="1433732"/>
                  </a:lnTo>
                  <a:lnTo>
                    <a:pt x="190174" y="1426734"/>
                  </a:lnTo>
                  <a:lnTo>
                    <a:pt x="193030" y="1419735"/>
                  </a:lnTo>
                  <a:lnTo>
                    <a:pt x="196520" y="1413054"/>
                  </a:lnTo>
                  <a:lnTo>
                    <a:pt x="200327" y="1406374"/>
                  </a:lnTo>
                  <a:lnTo>
                    <a:pt x="204452" y="1400012"/>
                  </a:lnTo>
                  <a:lnTo>
                    <a:pt x="208576" y="1393967"/>
                  </a:lnTo>
                  <a:lnTo>
                    <a:pt x="213336" y="1388241"/>
                  </a:lnTo>
                  <a:lnTo>
                    <a:pt x="218095" y="1382197"/>
                  </a:lnTo>
                  <a:lnTo>
                    <a:pt x="223489" y="1377107"/>
                  </a:lnTo>
                  <a:lnTo>
                    <a:pt x="228883" y="1371699"/>
                  </a:lnTo>
                  <a:lnTo>
                    <a:pt x="234594" y="1366927"/>
                  </a:lnTo>
                  <a:lnTo>
                    <a:pt x="240305" y="1361837"/>
                  </a:lnTo>
                  <a:lnTo>
                    <a:pt x="246650" y="1357702"/>
                  </a:lnTo>
                  <a:lnTo>
                    <a:pt x="252679" y="1353885"/>
                  </a:lnTo>
                  <a:lnTo>
                    <a:pt x="259659" y="1349749"/>
                  </a:lnTo>
                  <a:lnTo>
                    <a:pt x="266005" y="1346250"/>
                  </a:lnTo>
                  <a:lnTo>
                    <a:pt x="272985" y="1343387"/>
                  </a:lnTo>
                  <a:lnTo>
                    <a:pt x="280282" y="1340205"/>
                  </a:lnTo>
                  <a:lnTo>
                    <a:pt x="287263" y="1337979"/>
                  </a:lnTo>
                  <a:lnTo>
                    <a:pt x="294877" y="1335752"/>
                  </a:lnTo>
                  <a:lnTo>
                    <a:pt x="302492" y="1334161"/>
                  </a:lnTo>
                  <a:lnTo>
                    <a:pt x="310107" y="1332889"/>
                  </a:lnTo>
                  <a:lnTo>
                    <a:pt x="318039" y="1331934"/>
                  </a:lnTo>
                  <a:lnTo>
                    <a:pt x="325971" y="1331298"/>
                  </a:lnTo>
                  <a:lnTo>
                    <a:pt x="333903" y="1330980"/>
                  </a:lnTo>
                  <a:lnTo>
                    <a:pt x="344056" y="1330026"/>
                  </a:lnTo>
                  <a:lnTo>
                    <a:pt x="372929" y="1327481"/>
                  </a:lnTo>
                  <a:lnTo>
                    <a:pt x="415762" y="1324300"/>
                  </a:lnTo>
                  <a:lnTo>
                    <a:pt x="441779" y="1322709"/>
                  </a:lnTo>
                  <a:lnTo>
                    <a:pt x="470017" y="1320800"/>
                  </a:lnTo>
                  <a:close/>
                  <a:moveTo>
                    <a:pt x="1004887" y="995363"/>
                  </a:moveTo>
                  <a:lnTo>
                    <a:pt x="1176337" y="995363"/>
                  </a:lnTo>
                  <a:lnTo>
                    <a:pt x="1176337" y="1265238"/>
                  </a:lnTo>
                  <a:lnTo>
                    <a:pt x="1004887" y="1265238"/>
                  </a:lnTo>
                  <a:lnTo>
                    <a:pt x="1004887" y="995363"/>
                  </a:lnTo>
                  <a:close/>
                  <a:moveTo>
                    <a:pt x="493561" y="847408"/>
                  </a:moveTo>
                  <a:lnTo>
                    <a:pt x="491024" y="847726"/>
                  </a:lnTo>
                  <a:lnTo>
                    <a:pt x="488804" y="848043"/>
                  </a:lnTo>
                  <a:lnTo>
                    <a:pt x="485950" y="848996"/>
                  </a:lnTo>
                  <a:lnTo>
                    <a:pt x="483730" y="849948"/>
                  </a:lnTo>
                  <a:lnTo>
                    <a:pt x="481510" y="851218"/>
                  </a:lnTo>
                  <a:lnTo>
                    <a:pt x="479290" y="852806"/>
                  </a:lnTo>
                  <a:lnTo>
                    <a:pt x="475167" y="856933"/>
                  </a:lnTo>
                  <a:lnTo>
                    <a:pt x="470727" y="861061"/>
                  </a:lnTo>
                  <a:lnTo>
                    <a:pt x="466604" y="865823"/>
                  </a:lnTo>
                  <a:lnTo>
                    <a:pt x="462482" y="871221"/>
                  </a:lnTo>
                  <a:lnTo>
                    <a:pt x="454553" y="882651"/>
                  </a:lnTo>
                  <a:lnTo>
                    <a:pt x="448527" y="890906"/>
                  </a:lnTo>
                  <a:lnTo>
                    <a:pt x="442819" y="899478"/>
                  </a:lnTo>
                  <a:lnTo>
                    <a:pt x="436793" y="908368"/>
                  </a:lnTo>
                  <a:lnTo>
                    <a:pt x="431402" y="917893"/>
                  </a:lnTo>
                  <a:lnTo>
                    <a:pt x="429499" y="926783"/>
                  </a:lnTo>
                  <a:lnTo>
                    <a:pt x="427596" y="935673"/>
                  </a:lnTo>
                  <a:lnTo>
                    <a:pt x="426010" y="945198"/>
                  </a:lnTo>
                  <a:lnTo>
                    <a:pt x="424742" y="954406"/>
                  </a:lnTo>
                  <a:lnTo>
                    <a:pt x="423790" y="963931"/>
                  </a:lnTo>
                  <a:lnTo>
                    <a:pt x="423156" y="973773"/>
                  </a:lnTo>
                  <a:lnTo>
                    <a:pt x="422839" y="982981"/>
                  </a:lnTo>
                  <a:lnTo>
                    <a:pt x="422839" y="992823"/>
                  </a:lnTo>
                  <a:lnTo>
                    <a:pt x="423156" y="1007111"/>
                  </a:lnTo>
                  <a:lnTo>
                    <a:pt x="424107" y="1020764"/>
                  </a:lnTo>
                  <a:lnTo>
                    <a:pt x="426010" y="1034099"/>
                  </a:lnTo>
                  <a:lnTo>
                    <a:pt x="428547" y="1047434"/>
                  </a:lnTo>
                  <a:lnTo>
                    <a:pt x="432036" y="1060769"/>
                  </a:lnTo>
                  <a:lnTo>
                    <a:pt x="435525" y="1073469"/>
                  </a:lnTo>
                  <a:lnTo>
                    <a:pt x="439965" y="1086169"/>
                  </a:lnTo>
                  <a:lnTo>
                    <a:pt x="445039" y="1098551"/>
                  </a:lnTo>
                  <a:lnTo>
                    <a:pt x="450430" y="1110934"/>
                  </a:lnTo>
                  <a:lnTo>
                    <a:pt x="456456" y="1122999"/>
                  </a:lnTo>
                  <a:lnTo>
                    <a:pt x="462799" y="1134429"/>
                  </a:lnTo>
                  <a:lnTo>
                    <a:pt x="469459" y="1145541"/>
                  </a:lnTo>
                  <a:lnTo>
                    <a:pt x="477070" y="1156019"/>
                  </a:lnTo>
                  <a:lnTo>
                    <a:pt x="484364" y="1166496"/>
                  </a:lnTo>
                  <a:lnTo>
                    <a:pt x="492293" y="1176656"/>
                  </a:lnTo>
                  <a:lnTo>
                    <a:pt x="500539" y="1186181"/>
                  </a:lnTo>
                  <a:lnTo>
                    <a:pt x="508784" y="1195389"/>
                  </a:lnTo>
                  <a:lnTo>
                    <a:pt x="517347" y="1204279"/>
                  </a:lnTo>
                  <a:lnTo>
                    <a:pt x="526227" y="1212216"/>
                  </a:lnTo>
                  <a:lnTo>
                    <a:pt x="535107" y="1220154"/>
                  </a:lnTo>
                  <a:lnTo>
                    <a:pt x="543987" y="1227456"/>
                  </a:lnTo>
                  <a:lnTo>
                    <a:pt x="553184" y="1234124"/>
                  </a:lnTo>
                  <a:lnTo>
                    <a:pt x="562381" y="1240474"/>
                  </a:lnTo>
                  <a:lnTo>
                    <a:pt x="571578" y="1245871"/>
                  </a:lnTo>
                  <a:lnTo>
                    <a:pt x="580775" y="1250951"/>
                  </a:lnTo>
                  <a:lnTo>
                    <a:pt x="589655" y="1255079"/>
                  </a:lnTo>
                  <a:lnTo>
                    <a:pt x="598853" y="1258889"/>
                  </a:lnTo>
                  <a:lnTo>
                    <a:pt x="607732" y="1262381"/>
                  </a:lnTo>
                  <a:lnTo>
                    <a:pt x="616612" y="1264604"/>
                  </a:lnTo>
                  <a:lnTo>
                    <a:pt x="624858" y="1266509"/>
                  </a:lnTo>
                  <a:lnTo>
                    <a:pt x="633421" y="1267461"/>
                  </a:lnTo>
                  <a:lnTo>
                    <a:pt x="641349" y="1267779"/>
                  </a:lnTo>
                  <a:lnTo>
                    <a:pt x="649595" y="1267461"/>
                  </a:lnTo>
                  <a:lnTo>
                    <a:pt x="657524" y="1266509"/>
                  </a:lnTo>
                  <a:lnTo>
                    <a:pt x="666404" y="1264604"/>
                  </a:lnTo>
                  <a:lnTo>
                    <a:pt x="674967" y="1262381"/>
                  </a:lnTo>
                  <a:lnTo>
                    <a:pt x="684164" y="1258889"/>
                  </a:lnTo>
                  <a:lnTo>
                    <a:pt x="692726" y="1255079"/>
                  </a:lnTo>
                  <a:lnTo>
                    <a:pt x="701924" y="1250951"/>
                  </a:lnTo>
                  <a:lnTo>
                    <a:pt x="711121" y="1245871"/>
                  </a:lnTo>
                  <a:lnTo>
                    <a:pt x="720318" y="1240474"/>
                  </a:lnTo>
                  <a:lnTo>
                    <a:pt x="729515" y="1234124"/>
                  </a:lnTo>
                  <a:lnTo>
                    <a:pt x="738395" y="1227456"/>
                  </a:lnTo>
                  <a:lnTo>
                    <a:pt x="747592" y="1220154"/>
                  </a:lnTo>
                  <a:lnTo>
                    <a:pt x="756472" y="1212216"/>
                  </a:lnTo>
                  <a:lnTo>
                    <a:pt x="765352" y="1204279"/>
                  </a:lnTo>
                  <a:lnTo>
                    <a:pt x="773915" y="1195389"/>
                  </a:lnTo>
                  <a:lnTo>
                    <a:pt x="782160" y="1186181"/>
                  </a:lnTo>
                  <a:lnTo>
                    <a:pt x="790406" y="1176656"/>
                  </a:lnTo>
                  <a:lnTo>
                    <a:pt x="798652" y="1166496"/>
                  </a:lnTo>
                  <a:lnTo>
                    <a:pt x="805946" y="1156019"/>
                  </a:lnTo>
                  <a:lnTo>
                    <a:pt x="813240" y="1145541"/>
                  </a:lnTo>
                  <a:lnTo>
                    <a:pt x="819900" y="1134429"/>
                  </a:lnTo>
                  <a:lnTo>
                    <a:pt x="826243" y="1122999"/>
                  </a:lnTo>
                  <a:lnTo>
                    <a:pt x="831952" y="1110934"/>
                  </a:lnTo>
                  <a:lnTo>
                    <a:pt x="837660" y="1098551"/>
                  </a:lnTo>
                  <a:lnTo>
                    <a:pt x="842417" y="1086169"/>
                  </a:lnTo>
                  <a:lnTo>
                    <a:pt x="847174" y="1073469"/>
                  </a:lnTo>
                  <a:lnTo>
                    <a:pt x="850980" y="1060769"/>
                  </a:lnTo>
                  <a:lnTo>
                    <a:pt x="853834" y="1047434"/>
                  </a:lnTo>
                  <a:lnTo>
                    <a:pt x="856689" y="1034099"/>
                  </a:lnTo>
                  <a:lnTo>
                    <a:pt x="858592" y="1020764"/>
                  </a:lnTo>
                  <a:lnTo>
                    <a:pt x="859543" y="1007111"/>
                  </a:lnTo>
                  <a:lnTo>
                    <a:pt x="860177" y="992823"/>
                  </a:lnTo>
                  <a:lnTo>
                    <a:pt x="859860" y="984886"/>
                  </a:lnTo>
                  <a:lnTo>
                    <a:pt x="859543" y="976313"/>
                  </a:lnTo>
                  <a:lnTo>
                    <a:pt x="837343" y="975361"/>
                  </a:lnTo>
                  <a:lnTo>
                    <a:pt x="814509" y="973773"/>
                  </a:lnTo>
                  <a:lnTo>
                    <a:pt x="791040" y="970916"/>
                  </a:lnTo>
                  <a:lnTo>
                    <a:pt x="767255" y="968058"/>
                  </a:lnTo>
                  <a:lnTo>
                    <a:pt x="743469" y="964566"/>
                  </a:lnTo>
                  <a:lnTo>
                    <a:pt x="719366" y="960438"/>
                  </a:lnTo>
                  <a:lnTo>
                    <a:pt x="695898" y="955041"/>
                  </a:lnTo>
                  <a:lnTo>
                    <a:pt x="684481" y="952501"/>
                  </a:lnTo>
                  <a:lnTo>
                    <a:pt x="673064" y="949643"/>
                  </a:lnTo>
                  <a:lnTo>
                    <a:pt x="661964" y="946468"/>
                  </a:lnTo>
                  <a:lnTo>
                    <a:pt x="651181" y="943293"/>
                  </a:lnTo>
                  <a:lnTo>
                    <a:pt x="640398" y="940118"/>
                  </a:lnTo>
                  <a:lnTo>
                    <a:pt x="629932" y="936308"/>
                  </a:lnTo>
                  <a:lnTo>
                    <a:pt x="620101" y="932816"/>
                  </a:lnTo>
                  <a:lnTo>
                    <a:pt x="610270" y="929006"/>
                  </a:lnTo>
                  <a:lnTo>
                    <a:pt x="601073" y="924878"/>
                  </a:lnTo>
                  <a:lnTo>
                    <a:pt x="592510" y="921068"/>
                  </a:lnTo>
                  <a:lnTo>
                    <a:pt x="583947" y="916941"/>
                  </a:lnTo>
                  <a:lnTo>
                    <a:pt x="576018" y="912178"/>
                  </a:lnTo>
                  <a:lnTo>
                    <a:pt x="568724" y="907733"/>
                  </a:lnTo>
                  <a:lnTo>
                    <a:pt x="561747" y="903288"/>
                  </a:lnTo>
                  <a:lnTo>
                    <a:pt x="555404" y="898208"/>
                  </a:lnTo>
                  <a:lnTo>
                    <a:pt x="550013" y="893128"/>
                  </a:lnTo>
                  <a:lnTo>
                    <a:pt x="544938" y="887731"/>
                  </a:lnTo>
                  <a:lnTo>
                    <a:pt x="540498" y="882651"/>
                  </a:lnTo>
                  <a:lnTo>
                    <a:pt x="536376" y="876936"/>
                  </a:lnTo>
                  <a:lnTo>
                    <a:pt x="532253" y="872173"/>
                  </a:lnTo>
                  <a:lnTo>
                    <a:pt x="528447" y="867728"/>
                  </a:lnTo>
                  <a:lnTo>
                    <a:pt x="524641" y="863601"/>
                  </a:lnTo>
                  <a:lnTo>
                    <a:pt x="520836" y="860426"/>
                  </a:lnTo>
                  <a:lnTo>
                    <a:pt x="517347" y="857251"/>
                  </a:lnTo>
                  <a:lnTo>
                    <a:pt x="514176" y="854393"/>
                  </a:lnTo>
                  <a:lnTo>
                    <a:pt x="511004" y="852488"/>
                  </a:lnTo>
                  <a:lnTo>
                    <a:pt x="507833" y="850583"/>
                  </a:lnTo>
                  <a:lnTo>
                    <a:pt x="504661" y="849313"/>
                  </a:lnTo>
                  <a:lnTo>
                    <a:pt x="501807" y="848361"/>
                  </a:lnTo>
                  <a:lnTo>
                    <a:pt x="499270" y="847726"/>
                  </a:lnTo>
                  <a:lnTo>
                    <a:pt x="496099" y="847408"/>
                  </a:lnTo>
                  <a:lnTo>
                    <a:pt x="493561" y="847408"/>
                  </a:lnTo>
                  <a:close/>
                  <a:moveTo>
                    <a:pt x="1304925" y="828675"/>
                  </a:moveTo>
                  <a:lnTo>
                    <a:pt x="1476375" y="828675"/>
                  </a:lnTo>
                  <a:lnTo>
                    <a:pt x="1476375" y="1252538"/>
                  </a:lnTo>
                  <a:lnTo>
                    <a:pt x="1304925" y="1252538"/>
                  </a:lnTo>
                  <a:lnTo>
                    <a:pt x="1304925" y="828675"/>
                  </a:lnTo>
                  <a:close/>
                  <a:moveTo>
                    <a:pt x="634055" y="655638"/>
                  </a:moveTo>
                  <a:lnTo>
                    <a:pt x="641349" y="655638"/>
                  </a:lnTo>
                  <a:lnTo>
                    <a:pt x="648644" y="655638"/>
                  </a:lnTo>
                  <a:lnTo>
                    <a:pt x="655938" y="655956"/>
                  </a:lnTo>
                  <a:lnTo>
                    <a:pt x="662915" y="656591"/>
                  </a:lnTo>
                  <a:lnTo>
                    <a:pt x="669892" y="657226"/>
                  </a:lnTo>
                  <a:lnTo>
                    <a:pt x="677187" y="658178"/>
                  </a:lnTo>
                  <a:lnTo>
                    <a:pt x="684164" y="659766"/>
                  </a:lnTo>
                  <a:lnTo>
                    <a:pt x="691141" y="661036"/>
                  </a:lnTo>
                  <a:lnTo>
                    <a:pt x="698118" y="662623"/>
                  </a:lnTo>
                  <a:lnTo>
                    <a:pt x="704778" y="664211"/>
                  </a:lnTo>
                  <a:lnTo>
                    <a:pt x="711438" y="666433"/>
                  </a:lnTo>
                  <a:lnTo>
                    <a:pt x="718415" y="668338"/>
                  </a:lnTo>
                  <a:lnTo>
                    <a:pt x="724758" y="670878"/>
                  </a:lnTo>
                  <a:lnTo>
                    <a:pt x="731418" y="673418"/>
                  </a:lnTo>
                  <a:lnTo>
                    <a:pt x="737761" y="676276"/>
                  </a:lnTo>
                  <a:lnTo>
                    <a:pt x="744421" y="679133"/>
                  </a:lnTo>
                  <a:lnTo>
                    <a:pt x="750446" y="682308"/>
                  </a:lnTo>
                  <a:lnTo>
                    <a:pt x="763132" y="688976"/>
                  </a:lnTo>
                  <a:lnTo>
                    <a:pt x="775500" y="696596"/>
                  </a:lnTo>
                  <a:lnTo>
                    <a:pt x="787235" y="704533"/>
                  </a:lnTo>
                  <a:lnTo>
                    <a:pt x="798652" y="713423"/>
                  </a:lnTo>
                  <a:lnTo>
                    <a:pt x="809435" y="722631"/>
                  </a:lnTo>
                  <a:lnTo>
                    <a:pt x="819900" y="732791"/>
                  </a:lnTo>
                  <a:lnTo>
                    <a:pt x="830049" y="743586"/>
                  </a:lnTo>
                  <a:lnTo>
                    <a:pt x="839880" y="754698"/>
                  </a:lnTo>
                  <a:lnTo>
                    <a:pt x="849394" y="766446"/>
                  </a:lnTo>
                  <a:lnTo>
                    <a:pt x="858274" y="778511"/>
                  </a:lnTo>
                  <a:lnTo>
                    <a:pt x="866520" y="791211"/>
                  </a:lnTo>
                  <a:lnTo>
                    <a:pt x="874449" y="804546"/>
                  </a:lnTo>
                  <a:lnTo>
                    <a:pt x="881743" y="818198"/>
                  </a:lnTo>
                  <a:lnTo>
                    <a:pt x="888403" y="832168"/>
                  </a:lnTo>
                  <a:lnTo>
                    <a:pt x="894746" y="847091"/>
                  </a:lnTo>
                  <a:lnTo>
                    <a:pt x="900137" y="861696"/>
                  </a:lnTo>
                  <a:lnTo>
                    <a:pt x="905529" y="876936"/>
                  </a:lnTo>
                  <a:lnTo>
                    <a:pt x="909651" y="892811"/>
                  </a:lnTo>
                  <a:lnTo>
                    <a:pt x="913457" y="908686"/>
                  </a:lnTo>
                  <a:lnTo>
                    <a:pt x="916946" y="924878"/>
                  </a:lnTo>
                  <a:lnTo>
                    <a:pt x="919166" y="941706"/>
                  </a:lnTo>
                  <a:lnTo>
                    <a:pt x="921068" y="958533"/>
                  </a:lnTo>
                  <a:lnTo>
                    <a:pt x="922020" y="975678"/>
                  </a:lnTo>
                  <a:lnTo>
                    <a:pt x="922337" y="992823"/>
                  </a:lnTo>
                  <a:lnTo>
                    <a:pt x="922337" y="1002031"/>
                  </a:lnTo>
                  <a:lnTo>
                    <a:pt x="922020" y="1010921"/>
                  </a:lnTo>
                  <a:lnTo>
                    <a:pt x="921386" y="1019811"/>
                  </a:lnTo>
                  <a:lnTo>
                    <a:pt x="920434" y="1028384"/>
                  </a:lnTo>
                  <a:lnTo>
                    <a:pt x="919483" y="1037274"/>
                  </a:lnTo>
                  <a:lnTo>
                    <a:pt x="918214" y="1045846"/>
                  </a:lnTo>
                  <a:lnTo>
                    <a:pt x="916628" y="1054419"/>
                  </a:lnTo>
                  <a:lnTo>
                    <a:pt x="915043" y="1062674"/>
                  </a:lnTo>
                  <a:lnTo>
                    <a:pt x="912823" y="1070929"/>
                  </a:lnTo>
                  <a:lnTo>
                    <a:pt x="910603" y="1079501"/>
                  </a:lnTo>
                  <a:lnTo>
                    <a:pt x="908383" y="1087756"/>
                  </a:lnTo>
                  <a:lnTo>
                    <a:pt x="906163" y="1095694"/>
                  </a:lnTo>
                  <a:lnTo>
                    <a:pt x="903309" y="1103631"/>
                  </a:lnTo>
                  <a:lnTo>
                    <a:pt x="900137" y="1111569"/>
                  </a:lnTo>
                  <a:lnTo>
                    <a:pt x="897283" y="1119189"/>
                  </a:lnTo>
                  <a:lnTo>
                    <a:pt x="894111" y="1126809"/>
                  </a:lnTo>
                  <a:lnTo>
                    <a:pt x="887134" y="1141731"/>
                  </a:lnTo>
                  <a:lnTo>
                    <a:pt x="879523" y="1156336"/>
                  </a:lnTo>
                  <a:lnTo>
                    <a:pt x="871277" y="1170624"/>
                  </a:lnTo>
                  <a:lnTo>
                    <a:pt x="862714" y="1184276"/>
                  </a:lnTo>
                  <a:lnTo>
                    <a:pt x="853517" y="1197611"/>
                  </a:lnTo>
                  <a:lnTo>
                    <a:pt x="843686" y="1209994"/>
                  </a:lnTo>
                  <a:lnTo>
                    <a:pt x="833854" y="1222376"/>
                  </a:lnTo>
                  <a:lnTo>
                    <a:pt x="823389" y="1233806"/>
                  </a:lnTo>
                  <a:lnTo>
                    <a:pt x="812606" y="1244919"/>
                  </a:lnTo>
                  <a:lnTo>
                    <a:pt x="801823" y="1255396"/>
                  </a:lnTo>
                  <a:lnTo>
                    <a:pt x="790406" y="1265239"/>
                  </a:lnTo>
                  <a:lnTo>
                    <a:pt x="778989" y="1274446"/>
                  </a:lnTo>
                  <a:lnTo>
                    <a:pt x="767255" y="1282701"/>
                  </a:lnTo>
                  <a:lnTo>
                    <a:pt x="755521" y="1290956"/>
                  </a:lnTo>
                  <a:lnTo>
                    <a:pt x="743786" y="1298259"/>
                  </a:lnTo>
                  <a:lnTo>
                    <a:pt x="732052" y="1304609"/>
                  </a:lnTo>
                  <a:lnTo>
                    <a:pt x="720318" y="1310641"/>
                  </a:lnTo>
                  <a:lnTo>
                    <a:pt x="708584" y="1315721"/>
                  </a:lnTo>
                  <a:lnTo>
                    <a:pt x="696849" y="1320166"/>
                  </a:lnTo>
                  <a:lnTo>
                    <a:pt x="685432" y="1323659"/>
                  </a:lnTo>
                  <a:lnTo>
                    <a:pt x="674015" y="1326516"/>
                  </a:lnTo>
                  <a:lnTo>
                    <a:pt x="662915" y="1328421"/>
                  </a:lnTo>
                  <a:lnTo>
                    <a:pt x="657207" y="1329374"/>
                  </a:lnTo>
                  <a:lnTo>
                    <a:pt x="652132" y="1329691"/>
                  </a:lnTo>
                  <a:lnTo>
                    <a:pt x="646424" y="1330009"/>
                  </a:lnTo>
                  <a:lnTo>
                    <a:pt x="641349" y="1330326"/>
                  </a:lnTo>
                  <a:lnTo>
                    <a:pt x="635958" y="1330009"/>
                  </a:lnTo>
                  <a:lnTo>
                    <a:pt x="630884" y="1329691"/>
                  </a:lnTo>
                  <a:lnTo>
                    <a:pt x="625492" y="1329374"/>
                  </a:lnTo>
                  <a:lnTo>
                    <a:pt x="620101" y="1328421"/>
                  </a:lnTo>
                  <a:lnTo>
                    <a:pt x="609001" y="1326516"/>
                  </a:lnTo>
                  <a:lnTo>
                    <a:pt x="597584" y="1323659"/>
                  </a:lnTo>
                  <a:lnTo>
                    <a:pt x="585850" y="1320166"/>
                  </a:lnTo>
                  <a:lnTo>
                    <a:pt x="574433" y="1315721"/>
                  </a:lnTo>
                  <a:lnTo>
                    <a:pt x="562698" y="1310641"/>
                  </a:lnTo>
                  <a:lnTo>
                    <a:pt x="550647" y="1304609"/>
                  </a:lnTo>
                  <a:lnTo>
                    <a:pt x="538913" y="1298259"/>
                  </a:lnTo>
                  <a:lnTo>
                    <a:pt x="527179" y="1290956"/>
                  </a:lnTo>
                  <a:lnTo>
                    <a:pt x="515444" y="1282701"/>
                  </a:lnTo>
                  <a:lnTo>
                    <a:pt x="503710" y="1274446"/>
                  </a:lnTo>
                  <a:lnTo>
                    <a:pt x="492293" y="1265239"/>
                  </a:lnTo>
                  <a:lnTo>
                    <a:pt x="481193" y="1255396"/>
                  </a:lnTo>
                  <a:lnTo>
                    <a:pt x="470093" y="1244919"/>
                  </a:lnTo>
                  <a:lnTo>
                    <a:pt x="459310" y="1233806"/>
                  </a:lnTo>
                  <a:lnTo>
                    <a:pt x="448845" y="1222376"/>
                  </a:lnTo>
                  <a:lnTo>
                    <a:pt x="438696" y="1209994"/>
                  </a:lnTo>
                  <a:lnTo>
                    <a:pt x="429499" y="1197611"/>
                  </a:lnTo>
                  <a:lnTo>
                    <a:pt x="419985" y="1184276"/>
                  </a:lnTo>
                  <a:lnTo>
                    <a:pt x="411422" y="1170624"/>
                  </a:lnTo>
                  <a:lnTo>
                    <a:pt x="403176" y="1156336"/>
                  </a:lnTo>
                  <a:lnTo>
                    <a:pt x="395565" y="1141731"/>
                  </a:lnTo>
                  <a:lnTo>
                    <a:pt x="388588" y="1126809"/>
                  </a:lnTo>
                  <a:lnTo>
                    <a:pt x="385416" y="1119189"/>
                  </a:lnTo>
                  <a:lnTo>
                    <a:pt x="382245" y="1111569"/>
                  </a:lnTo>
                  <a:lnTo>
                    <a:pt x="379390" y="1103631"/>
                  </a:lnTo>
                  <a:lnTo>
                    <a:pt x="376853" y="1095694"/>
                  </a:lnTo>
                  <a:lnTo>
                    <a:pt x="374316" y="1087756"/>
                  </a:lnTo>
                  <a:lnTo>
                    <a:pt x="372096" y="1079501"/>
                  </a:lnTo>
                  <a:lnTo>
                    <a:pt x="369559" y="1070929"/>
                  </a:lnTo>
                  <a:lnTo>
                    <a:pt x="367656" y="1062674"/>
                  </a:lnTo>
                  <a:lnTo>
                    <a:pt x="366071" y="1054419"/>
                  </a:lnTo>
                  <a:lnTo>
                    <a:pt x="364485" y="1045846"/>
                  </a:lnTo>
                  <a:lnTo>
                    <a:pt x="363216" y="1037274"/>
                  </a:lnTo>
                  <a:lnTo>
                    <a:pt x="362265" y="1028384"/>
                  </a:lnTo>
                  <a:lnTo>
                    <a:pt x="361313" y="1019811"/>
                  </a:lnTo>
                  <a:lnTo>
                    <a:pt x="360996" y="1010921"/>
                  </a:lnTo>
                  <a:lnTo>
                    <a:pt x="360362" y="1002031"/>
                  </a:lnTo>
                  <a:lnTo>
                    <a:pt x="360362" y="992823"/>
                  </a:lnTo>
                  <a:lnTo>
                    <a:pt x="360679" y="975678"/>
                  </a:lnTo>
                  <a:lnTo>
                    <a:pt x="361948" y="958533"/>
                  </a:lnTo>
                  <a:lnTo>
                    <a:pt x="363533" y="941706"/>
                  </a:lnTo>
                  <a:lnTo>
                    <a:pt x="366071" y="924878"/>
                  </a:lnTo>
                  <a:lnTo>
                    <a:pt x="368925" y="908686"/>
                  </a:lnTo>
                  <a:lnTo>
                    <a:pt x="373048" y="892811"/>
                  </a:lnTo>
                  <a:lnTo>
                    <a:pt x="377171" y="876936"/>
                  </a:lnTo>
                  <a:lnTo>
                    <a:pt x="382245" y="861696"/>
                  </a:lnTo>
                  <a:lnTo>
                    <a:pt x="387953" y="847091"/>
                  </a:lnTo>
                  <a:lnTo>
                    <a:pt x="393979" y="832168"/>
                  </a:lnTo>
                  <a:lnTo>
                    <a:pt x="400956" y="818198"/>
                  </a:lnTo>
                  <a:lnTo>
                    <a:pt x="408568" y="804546"/>
                  </a:lnTo>
                  <a:lnTo>
                    <a:pt x="416179" y="791211"/>
                  </a:lnTo>
                  <a:lnTo>
                    <a:pt x="424425" y="778511"/>
                  </a:lnTo>
                  <a:lnTo>
                    <a:pt x="433305" y="766446"/>
                  </a:lnTo>
                  <a:lnTo>
                    <a:pt x="442819" y="754698"/>
                  </a:lnTo>
                  <a:lnTo>
                    <a:pt x="452650" y="743586"/>
                  </a:lnTo>
                  <a:lnTo>
                    <a:pt x="462482" y="732791"/>
                  </a:lnTo>
                  <a:lnTo>
                    <a:pt x="473264" y="722631"/>
                  </a:lnTo>
                  <a:lnTo>
                    <a:pt x="484047" y="713423"/>
                  </a:lnTo>
                  <a:lnTo>
                    <a:pt x="495464" y="704533"/>
                  </a:lnTo>
                  <a:lnTo>
                    <a:pt x="507516" y="696596"/>
                  </a:lnTo>
                  <a:lnTo>
                    <a:pt x="519567" y="688976"/>
                  </a:lnTo>
                  <a:lnTo>
                    <a:pt x="531936" y="682308"/>
                  </a:lnTo>
                  <a:lnTo>
                    <a:pt x="538278" y="679133"/>
                  </a:lnTo>
                  <a:lnTo>
                    <a:pt x="544938" y="676276"/>
                  </a:lnTo>
                  <a:lnTo>
                    <a:pt x="551281" y="673418"/>
                  </a:lnTo>
                  <a:lnTo>
                    <a:pt x="557941" y="670878"/>
                  </a:lnTo>
                  <a:lnTo>
                    <a:pt x="564284" y="668338"/>
                  </a:lnTo>
                  <a:lnTo>
                    <a:pt x="571261" y="666433"/>
                  </a:lnTo>
                  <a:lnTo>
                    <a:pt x="577921" y="664211"/>
                  </a:lnTo>
                  <a:lnTo>
                    <a:pt x="584898" y="662623"/>
                  </a:lnTo>
                  <a:lnTo>
                    <a:pt x="591875" y="661036"/>
                  </a:lnTo>
                  <a:lnTo>
                    <a:pt x="598535" y="659766"/>
                  </a:lnTo>
                  <a:lnTo>
                    <a:pt x="605830" y="658178"/>
                  </a:lnTo>
                  <a:lnTo>
                    <a:pt x="612490" y="657226"/>
                  </a:lnTo>
                  <a:lnTo>
                    <a:pt x="619784" y="656591"/>
                  </a:lnTo>
                  <a:lnTo>
                    <a:pt x="627078" y="655956"/>
                  </a:lnTo>
                  <a:lnTo>
                    <a:pt x="634055" y="655638"/>
                  </a:lnTo>
                  <a:close/>
                  <a:moveTo>
                    <a:pt x="1604962" y="463550"/>
                  </a:moveTo>
                  <a:lnTo>
                    <a:pt x="1776412" y="463550"/>
                  </a:lnTo>
                  <a:lnTo>
                    <a:pt x="1776412" y="1252538"/>
                  </a:lnTo>
                  <a:lnTo>
                    <a:pt x="1604962" y="1252538"/>
                  </a:lnTo>
                  <a:lnTo>
                    <a:pt x="1604962" y="463550"/>
                  </a:lnTo>
                  <a:close/>
                  <a:moveTo>
                    <a:pt x="0" y="0"/>
                  </a:moveTo>
                  <a:lnTo>
                    <a:pt x="2125663" y="0"/>
                  </a:lnTo>
                  <a:lnTo>
                    <a:pt x="2125663" y="171553"/>
                  </a:lnTo>
                  <a:lnTo>
                    <a:pt x="2039621" y="171553"/>
                  </a:lnTo>
                  <a:lnTo>
                    <a:pt x="2039621" y="1577975"/>
                  </a:lnTo>
                  <a:lnTo>
                    <a:pt x="1252220" y="1577975"/>
                  </a:lnTo>
                  <a:lnTo>
                    <a:pt x="1252220" y="1449310"/>
                  </a:lnTo>
                  <a:lnTo>
                    <a:pt x="1911033" y="1449310"/>
                  </a:lnTo>
                  <a:lnTo>
                    <a:pt x="1911033" y="171553"/>
                  </a:lnTo>
                  <a:lnTo>
                    <a:pt x="195263" y="171553"/>
                  </a:lnTo>
                  <a:lnTo>
                    <a:pt x="195263" y="1249164"/>
                  </a:lnTo>
                  <a:lnTo>
                    <a:pt x="66675" y="1249164"/>
                  </a:lnTo>
                  <a:lnTo>
                    <a:pt x="66675" y="171553"/>
                  </a:lnTo>
                  <a:lnTo>
                    <a:pt x="0" y="1715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0" name="wps稻壳儿佳誉设计原创链接：http://chn.docer.com/works?userid=219874625_7_12"/>
          <p:cNvGrpSpPr/>
          <p:nvPr/>
        </p:nvGrpSpPr>
        <p:grpSpPr>
          <a:xfrm>
            <a:off x="6637055" y="3072755"/>
            <a:ext cx="1201281" cy="1083483"/>
            <a:chOff x="5557128" y="2138335"/>
            <a:chExt cx="428348" cy="386204"/>
          </a:xfrm>
          <a:solidFill>
            <a:srgbClr val="0099A9"/>
          </a:solidFill>
        </p:grpSpPr>
        <p:sp>
          <p:nvSpPr>
            <p:cNvPr id="51" name="Freeform 5"/>
            <p:cNvSpPr/>
            <p:nvPr/>
          </p:nvSpPr>
          <p:spPr bwMode="auto">
            <a:xfrm>
              <a:off x="5557128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 lim="800000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KSO_Shape"/>
            <p:cNvSpPr/>
            <p:nvPr/>
          </p:nvSpPr>
          <p:spPr bwMode="auto">
            <a:xfrm>
              <a:off x="5652120" y="2208685"/>
              <a:ext cx="238362" cy="235978"/>
            </a:xfrm>
            <a:custGeom>
              <a:avLst/>
              <a:gdLst>
                <a:gd name="T0" fmla="*/ 615878 w 2390775"/>
                <a:gd name="T1" fmla="*/ 1467970 h 2365376"/>
                <a:gd name="T2" fmla="*/ 587250 w 2390775"/>
                <a:gd name="T3" fmla="*/ 1401697 h 2365376"/>
                <a:gd name="T4" fmla="*/ 1282649 w 2390775"/>
                <a:gd name="T5" fmla="*/ 1393474 h 2365376"/>
                <a:gd name="T6" fmla="*/ 1180915 w 2390775"/>
                <a:gd name="T7" fmla="*/ 1446870 h 2365376"/>
                <a:gd name="T8" fmla="*/ 1210073 w 2390775"/>
                <a:gd name="T9" fmla="*/ 1382167 h 2365376"/>
                <a:gd name="T10" fmla="*/ 653657 w 2390775"/>
                <a:gd name="T11" fmla="*/ 1314699 h 2365376"/>
                <a:gd name="T12" fmla="*/ 646041 w 2390775"/>
                <a:gd name="T13" fmla="*/ 1180275 h 2365376"/>
                <a:gd name="T14" fmla="*/ 589870 w 2390775"/>
                <a:gd name="T15" fmla="*/ 1105327 h 2365376"/>
                <a:gd name="T16" fmla="*/ 599516 w 2390775"/>
                <a:gd name="T17" fmla="*/ 1141280 h 2365376"/>
                <a:gd name="T18" fmla="*/ 579914 w 2390775"/>
                <a:gd name="T19" fmla="*/ 1158779 h 2365376"/>
                <a:gd name="T20" fmla="*/ 541333 w 2390775"/>
                <a:gd name="T21" fmla="*/ 1105965 h 2365376"/>
                <a:gd name="T22" fmla="*/ 1137260 w 2390775"/>
                <a:gd name="T23" fmla="*/ 1009231 h 2365376"/>
                <a:gd name="T24" fmla="*/ 1143562 w 2390775"/>
                <a:gd name="T25" fmla="*/ 1026145 h 2365376"/>
                <a:gd name="T26" fmla="*/ 1096615 w 2390775"/>
                <a:gd name="T27" fmla="*/ 1069549 h 2365376"/>
                <a:gd name="T28" fmla="*/ 1102602 w 2390775"/>
                <a:gd name="T29" fmla="*/ 1001572 h 2365376"/>
                <a:gd name="T30" fmla="*/ 972739 w 2390775"/>
                <a:gd name="T31" fmla="*/ 835988 h 2365376"/>
                <a:gd name="T32" fmla="*/ 989500 w 2390775"/>
                <a:gd name="T33" fmla="*/ 1138672 h 2365376"/>
                <a:gd name="T34" fmla="*/ 639427 w 2390775"/>
                <a:gd name="T35" fmla="*/ 1423644 h 2365376"/>
                <a:gd name="T36" fmla="*/ 599898 w 2390775"/>
                <a:gd name="T37" fmla="*/ 1003302 h 2365376"/>
                <a:gd name="T38" fmla="*/ 529694 w 2390775"/>
                <a:gd name="T39" fmla="*/ 1090596 h 2365376"/>
                <a:gd name="T40" fmla="*/ 602428 w 2390775"/>
                <a:gd name="T41" fmla="*/ 868249 h 2365376"/>
                <a:gd name="T42" fmla="*/ 861740 w 2390775"/>
                <a:gd name="T43" fmla="*/ 924231 h 2365376"/>
                <a:gd name="T44" fmla="*/ 755609 w 2390775"/>
                <a:gd name="T45" fmla="*/ 542052 h 2365376"/>
                <a:gd name="T46" fmla="*/ 929665 w 2390775"/>
                <a:gd name="T47" fmla="*/ 525915 h 2365376"/>
                <a:gd name="T48" fmla="*/ 909019 w 2390775"/>
                <a:gd name="T49" fmla="*/ 571798 h 2365376"/>
                <a:gd name="T50" fmla="*/ 936652 w 2390775"/>
                <a:gd name="T51" fmla="*/ 586353 h 2365376"/>
                <a:gd name="T52" fmla="*/ 928394 w 2390775"/>
                <a:gd name="T53" fmla="*/ 688879 h 2365376"/>
                <a:gd name="T54" fmla="*/ 840414 w 2390775"/>
                <a:gd name="T55" fmla="*/ 772101 h 2365376"/>
                <a:gd name="T56" fmla="*/ 742269 w 2390775"/>
                <a:gd name="T57" fmla="*/ 675588 h 2365376"/>
                <a:gd name="T58" fmla="*/ 738139 w 2390775"/>
                <a:gd name="T59" fmla="*/ 608504 h 2365376"/>
                <a:gd name="T60" fmla="*/ 761643 w 2390775"/>
                <a:gd name="T61" fmla="*/ 510093 h 2365376"/>
                <a:gd name="T62" fmla="*/ 617010 w 2390775"/>
                <a:gd name="T63" fmla="*/ 449064 h 2365376"/>
                <a:gd name="T64" fmla="*/ 350272 w 2390775"/>
                <a:gd name="T65" fmla="*/ 638327 h 2365376"/>
                <a:gd name="T66" fmla="*/ 215163 w 2390775"/>
                <a:gd name="T67" fmla="*/ 939947 h 2365376"/>
                <a:gd name="T68" fmla="*/ 256613 w 2390775"/>
                <a:gd name="T69" fmla="*/ 1277331 h 2365376"/>
                <a:gd name="T70" fmla="*/ 458486 w 2390775"/>
                <a:gd name="T71" fmla="*/ 1534008 h 2365376"/>
                <a:gd name="T72" fmla="*/ 767308 w 2390775"/>
                <a:gd name="T73" fmla="*/ 1655225 h 2365376"/>
                <a:gd name="T74" fmla="*/ 1101127 w 2390775"/>
                <a:gd name="T75" fmla="*/ 1596674 h 2365376"/>
                <a:gd name="T76" fmla="*/ 1347614 w 2390775"/>
                <a:gd name="T77" fmla="*/ 1383040 h 2365376"/>
                <a:gd name="T78" fmla="*/ 1453614 w 2390775"/>
                <a:gd name="T79" fmla="*/ 1066861 h 2365376"/>
                <a:gd name="T80" fmla="*/ 1378939 w 2390775"/>
                <a:gd name="T81" fmla="*/ 738024 h 2365376"/>
                <a:gd name="T82" fmla="*/ 1153652 w 2390775"/>
                <a:gd name="T83" fmla="*/ 501602 h 2365376"/>
                <a:gd name="T84" fmla="*/ 831224 w 2390775"/>
                <a:gd name="T85" fmla="*/ 411085 h 2365376"/>
                <a:gd name="T86" fmla="*/ 989432 w 2390775"/>
                <a:gd name="T87" fmla="*/ 315187 h 2365376"/>
                <a:gd name="T88" fmla="*/ 1471649 w 2390775"/>
                <a:gd name="T89" fmla="*/ 671876 h 2365376"/>
                <a:gd name="T90" fmla="*/ 1554866 w 2390775"/>
                <a:gd name="T91" fmla="*/ 1171938 h 2365376"/>
                <a:gd name="T92" fmla="*/ 1239716 w 2390775"/>
                <a:gd name="T93" fmla="*/ 1647313 h 2365376"/>
                <a:gd name="T94" fmla="*/ 646121 w 2390775"/>
                <a:gd name="T95" fmla="*/ 1748275 h 2365376"/>
                <a:gd name="T96" fmla="*/ 110112 w 2390775"/>
                <a:gd name="T97" fmla="*/ 1186813 h 2365376"/>
                <a:gd name="T98" fmla="*/ 251551 w 2390775"/>
                <a:gd name="T99" fmla="*/ 580725 h 2365376"/>
                <a:gd name="T100" fmla="*/ 1549044 w 2390775"/>
                <a:gd name="T101" fmla="*/ 160116 h 2365376"/>
                <a:gd name="T102" fmla="*/ 1461002 w 2390775"/>
                <a:gd name="T103" fmla="*/ 284475 h 2365376"/>
                <a:gd name="T104" fmla="*/ 1550307 w 2390775"/>
                <a:gd name="T105" fmla="*/ 426554 h 2365376"/>
                <a:gd name="T106" fmla="*/ 1719764 w 2390775"/>
                <a:gd name="T107" fmla="*/ 380038 h 2365376"/>
                <a:gd name="T108" fmla="*/ 1735543 w 2390775"/>
                <a:gd name="T109" fmla="*/ 232579 h 2365376"/>
                <a:gd name="T110" fmla="*/ 1705909 w 2390775"/>
                <a:gd name="T111" fmla="*/ 94508 h 2365376"/>
                <a:gd name="T112" fmla="*/ 1774050 w 2390775"/>
                <a:gd name="T113" fmla="*/ 148403 h 2365376"/>
                <a:gd name="T114" fmla="*/ 1781614 w 2390775"/>
                <a:gd name="T115" fmla="*/ 428769 h 2365376"/>
                <a:gd name="T116" fmla="*/ 1600166 w 2390775"/>
                <a:gd name="T117" fmla="*/ 516104 h 2365376"/>
                <a:gd name="T118" fmla="*/ 1452167 w 2390775"/>
                <a:gd name="T119" fmla="*/ 455349 h 2365376"/>
                <a:gd name="T120" fmla="*/ 1310478 w 2390775"/>
                <a:gd name="T121" fmla="*/ 259477 h 2365376"/>
                <a:gd name="T122" fmla="*/ 1562614 w 2390775"/>
                <a:gd name="T123" fmla="*/ 74046 h 236537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390775" h="2365376">
                  <a:moveTo>
                    <a:pt x="761351" y="1739900"/>
                  </a:moveTo>
                  <a:lnTo>
                    <a:pt x="791690" y="1805294"/>
                  </a:lnTo>
                  <a:lnTo>
                    <a:pt x="794883" y="1808051"/>
                  </a:lnTo>
                  <a:lnTo>
                    <a:pt x="797278" y="1811991"/>
                  </a:lnTo>
                  <a:lnTo>
                    <a:pt x="800871" y="1817112"/>
                  </a:lnTo>
                  <a:lnTo>
                    <a:pt x="803266" y="1822233"/>
                  </a:lnTo>
                  <a:lnTo>
                    <a:pt x="804065" y="1825384"/>
                  </a:lnTo>
                  <a:lnTo>
                    <a:pt x="804863" y="1828536"/>
                  </a:lnTo>
                  <a:lnTo>
                    <a:pt x="804863" y="1831687"/>
                  </a:lnTo>
                  <a:lnTo>
                    <a:pt x="804863" y="1834839"/>
                  </a:lnTo>
                  <a:lnTo>
                    <a:pt x="804065" y="1837990"/>
                  </a:lnTo>
                  <a:lnTo>
                    <a:pt x="802867" y="1841142"/>
                  </a:lnTo>
                  <a:lnTo>
                    <a:pt x="801670" y="1842718"/>
                  </a:lnTo>
                  <a:lnTo>
                    <a:pt x="799674" y="1844687"/>
                  </a:lnTo>
                  <a:lnTo>
                    <a:pt x="797278" y="1845475"/>
                  </a:lnTo>
                  <a:lnTo>
                    <a:pt x="794484" y="1845869"/>
                  </a:lnTo>
                  <a:lnTo>
                    <a:pt x="790891" y="1846263"/>
                  </a:lnTo>
                  <a:lnTo>
                    <a:pt x="787698" y="1845869"/>
                  </a:lnTo>
                  <a:lnTo>
                    <a:pt x="784105" y="1845475"/>
                  </a:lnTo>
                  <a:lnTo>
                    <a:pt x="780512" y="1844293"/>
                  </a:lnTo>
                  <a:lnTo>
                    <a:pt x="776520" y="1842718"/>
                  </a:lnTo>
                  <a:lnTo>
                    <a:pt x="772927" y="1841142"/>
                  </a:lnTo>
                  <a:lnTo>
                    <a:pt x="768935" y="1839172"/>
                  </a:lnTo>
                  <a:lnTo>
                    <a:pt x="765343" y="1836809"/>
                  </a:lnTo>
                  <a:lnTo>
                    <a:pt x="761750" y="1834051"/>
                  </a:lnTo>
                  <a:lnTo>
                    <a:pt x="758955" y="1831294"/>
                  </a:lnTo>
                  <a:lnTo>
                    <a:pt x="756161" y="1827748"/>
                  </a:lnTo>
                  <a:lnTo>
                    <a:pt x="754165" y="1824597"/>
                  </a:lnTo>
                  <a:lnTo>
                    <a:pt x="748975" y="1815536"/>
                  </a:lnTo>
                  <a:lnTo>
                    <a:pt x="745782" y="1808839"/>
                  </a:lnTo>
                  <a:lnTo>
                    <a:pt x="743387" y="1803718"/>
                  </a:lnTo>
                  <a:lnTo>
                    <a:pt x="742588" y="1799385"/>
                  </a:lnTo>
                  <a:lnTo>
                    <a:pt x="742588" y="1795051"/>
                  </a:lnTo>
                  <a:lnTo>
                    <a:pt x="743387" y="1790718"/>
                  </a:lnTo>
                  <a:lnTo>
                    <a:pt x="746181" y="1778112"/>
                  </a:lnTo>
                  <a:lnTo>
                    <a:pt x="746979" y="1774173"/>
                  </a:lnTo>
                  <a:lnTo>
                    <a:pt x="746979" y="1772203"/>
                  </a:lnTo>
                  <a:lnTo>
                    <a:pt x="746181" y="1771021"/>
                  </a:lnTo>
                  <a:lnTo>
                    <a:pt x="745383" y="1770627"/>
                  </a:lnTo>
                  <a:lnTo>
                    <a:pt x="742987" y="1770627"/>
                  </a:lnTo>
                  <a:lnTo>
                    <a:pt x="742189" y="1770233"/>
                  </a:lnTo>
                  <a:lnTo>
                    <a:pt x="741790" y="1769839"/>
                  </a:lnTo>
                  <a:lnTo>
                    <a:pt x="738596" y="1761961"/>
                  </a:lnTo>
                  <a:lnTo>
                    <a:pt x="736999" y="1758021"/>
                  </a:lnTo>
                  <a:lnTo>
                    <a:pt x="736600" y="1756052"/>
                  </a:lnTo>
                  <a:lnTo>
                    <a:pt x="736600" y="1754476"/>
                  </a:lnTo>
                  <a:lnTo>
                    <a:pt x="742189" y="1750536"/>
                  </a:lnTo>
                  <a:lnTo>
                    <a:pt x="747379" y="1747385"/>
                  </a:lnTo>
                  <a:lnTo>
                    <a:pt x="750971" y="1745021"/>
                  </a:lnTo>
                  <a:lnTo>
                    <a:pt x="754165" y="1743839"/>
                  </a:lnTo>
                  <a:lnTo>
                    <a:pt x="758556" y="1741870"/>
                  </a:lnTo>
                  <a:lnTo>
                    <a:pt x="759754" y="1741870"/>
                  </a:lnTo>
                  <a:lnTo>
                    <a:pt x="761351" y="1739900"/>
                  </a:lnTo>
                  <a:close/>
                  <a:moveTo>
                    <a:pt x="1554438" y="1730375"/>
                  </a:moveTo>
                  <a:lnTo>
                    <a:pt x="1565575" y="1730375"/>
                  </a:lnTo>
                  <a:lnTo>
                    <a:pt x="1575916" y="1730375"/>
                  </a:lnTo>
                  <a:lnTo>
                    <a:pt x="1586258" y="1731163"/>
                  </a:lnTo>
                  <a:lnTo>
                    <a:pt x="1591031" y="1731951"/>
                  </a:lnTo>
                  <a:lnTo>
                    <a:pt x="1595008" y="1733133"/>
                  </a:lnTo>
                  <a:lnTo>
                    <a:pt x="1598986" y="1734314"/>
                  </a:lnTo>
                  <a:lnTo>
                    <a:pt x="1602168" y="1735890"/>
                  </a:lnTo>
                  <a:lnTo>
                    <a:pt x="1605350" y="1737860"/>
                  </a:lnTo>
                  <a:lnTo>
                    <a:pt x="1607339" y="1739830"/>
                  </a:lnTo>
                  <a:lnTo>
                    <a:pt x="1608929" y="1741799"/>
                  </a:lnTo>
                  <a:lnTo>
                    <a:pt x="1609725" y="1744951"/>
                  </a:lnTo>
                  <a:lnTo>
                    <a:pt x="1609725" y="1747708"/>
                  </a:lnTo>
                  <a:lnTo>
                    <a:pt x="1608929" y="1751648"/>
                  </a:lnTo>
                  <a:lnTo>
                    <a:pt x="1607339" y="1755193"/>
                  </a:lnTo>
                  <a:lnTo>
                    <a:pt x="1604554" y="1759920"/>
                  </a:lnTo>
                  <a:lnTo>
                    <a:pt x="1600577" y="1764648"/>
                  </a:lnTo>
                  <a:lnTo>
                    <a:pt x="1595804" y="1769769"/>
                  </a:lnTo>
                  <a:lnTo>
                    <a:pt x="1589042" y="1776072"/>
                  </a:lnTo>
                  <a:lnTo>
                    <a:pt x="1582678" y="1781193"/>
                  </a:lnTo>
                  <a:lnTo>
                    <a:pt x="1576314" y="1786314"/>
                  </a:lnTo>
                  <a:lnTo>
                    <a:pt x="1570348" y="1790647"/>
                  </a:lnTo>
                  <a:lnTo>
                    <a:pt x="1563586" y="1794193"/>
                  </a:lnTo>
                  <a:lnTo>
                    <a:pt x="1557222" y="1797738"/>
                  </a:lnTo>
                  <a:lnTo>
                    <a:pt x="1550461" y="1800496"/>
                  </a:lnTo>
                  <a:lnTo>
                    <a:pt x="1544097" y="1802466"/>
                  </a:lnTo>
                  <a:lnTo>
                    <a:pt x="1537733" y="1804829"/>
                  </a:lnTo>
                  <a:lnTo>
                    <a:pt x="1530971" y="1806799"/>
                  </a:lnTo>
                  <a:lnTo>
                    <a:pt x="1524607" y="1807981"/>
                  </a:lnTo>
                  <a:lnTo>
                    <a:pt x="1518243" y="1809163"/>
                  </a:lnTo>
                  <a:lnTo>
                    <a:pt x="1505117" y="1811132"/>
                  </a:lnTo>
                  <a:lnTo>
                    <a:pt x="1491992" y="1812314"/>
                  </a:lnTo>
                  <a:lnTo>
                    <a:pt x="1486026" y="1813102"/>
                  </a:lnTo>
                  <a:lnTo>
                    <a:pt x="1483241" y="1813890"/>
                  </a:lnTo>
                  <a:lnTo>
                    <a:pt x="1482048" y="1814678"/>
                  </a:lnTo>
                  <a:lnTo>
                    <a:pt x="1481253" y="1815072"/>
                  </a:lnTo>
                  <a:lnTo>
                    <a:pt x="1480855" y="1815859"/>
                  </a:lnTo>
                  <a:lnTo>
                    <a:pt x="1480855" y="1817041"/>
                  </a:lnTo>
                  <a:lnTo>
                    <a:pt x="1481253" y="1818617"/>
                  </a:lnTo>
                  <a:lnTo>
                    <a:pt x="1482048" y="1819799"/>
                  </a:lnTo>
                  <a:lnTo>
                    <a:pt x="1482048" y="1821375"/>
                  </a:lnTo>
                  <a:lnTo>
                    <a:pt x="1482048" y="1821769"/>
                  </a:lnTo>
                  <a:lnTo>
                    <a:pt x="1480855" y="1822556"/>
                  </a:lnTo>
                  <a:lnTo>
                    <a:pt x="1471309" y="1830829"/>
                  </a:lnTo>
                  <a:lnTo>
                    <a:pt x="1465343" y="1834375"/>
                  </a:lnTo>
                  <a:lnTo>
                    <a:pt x="1463354" y="1835556"/>
                  </a:lnTo>
                  <a:lnTo>
                    <a:pt x="1461365" y="1836738"/>
                  </a:lnTo>
                  <a:lnTo>
                    <a:pt x="1452615" y="1830041"/>
                  </a:lnTo>
                  <a:lnTo>
                    <a:pt x="1445853" y="1824132"/>
                  </a:lnTo>
                  <a:lnTo>
                    <a:pt x="1440285" y="1819405"/>
                  </a:lnTo>
                  <a:lnTo>
                    <a:pt x="1437103" y="1815072"/>
                  </a:lnTo>
                  <a:lnTo>
                    <a:pt x="1434716" y="1812314"/>
                  </a:lnTo>
                  <a:lnTo>
                    <a:pt x="1433125" y="1810344"/>
                  </a:lnTo>
                  <a:lnTo>
                    <a:pt x="1432330" y="1808375"/>
                  </a:lnTo>
                  <a:lnTo>
                    <a:pt x="1428750" y="1806799"/>
                  </a:lnTo>
                  <a:lnTo>
                    <a:pt x="1512675" y="1734314"/>
                  </a:lnTo>
                  <a:lnTo>
                    <a:pt x="1518641" y="1733527"/>
                  </a:lnTo>
                  <a:lnTo>
                    <a:pt x="1533755" y="1731951"/>
                  </a:lnTo>
                  <a:lnTo>
                    <a:pt x="1543699" y="1731163"/>
                  </a:lnTo>
                  <a:lnTo>
                    <a:pt x="1554438" y="1730375"/>
                  </a:lnTo>
                  <a:close/>
                  <a:moveTo>
                    <a:pt x="588962" y="1535113"/>
                  </a:moveTo>
                  <a:lnTo>
                    <a:pt x="694496" y="1535113"/>
                  </a:lnTo>
                  <a:lnTo>
                    <a:pt x="694496" y="1557872"/>
                  </a:lnTo>
                  <a:lnTo>
                    <a:pt x="694894" y="1558271"/>
                  </a:lnTo>
                  <a:lnTo>
                    <a:pt x="696885" y="1560268"/>
                  </a:lnTo>
                  <a:lnTo>
                    <a:pt x="698478" y="1560667"/>
                  </a:lnTo>
                  <a:lnTo>
                    <a:pt x="700469" y="1561466"/>
                  </a:lnTo>
                  <a:lnTo>
                    <a:pt x="704053" y="1561865"/>
                  </a:lnTo>
                  <a:lnTo>
                    <a:pt x="707239" y="1561865"/>
                  </a:lnTo>
                  <a:lnTo>
                    <a:pt x="711222" y="1561865"/>
                  </a:lnTo>
                  <a:lnTo>
                    <a:pt x="714407" y="1561466"/>
                  </a:lnTo>
                  <a:lnTo>
                    <a:pt x="716797" y="1560667"/>
                  </a:lnTo>
                  <a:lnTo>
                    <a:pt x="718390" y="1560268"/>
                  </a:lnTo>
                  <a:lnTo>
                    <a:pt x="720381" y="1558271"/>
                  </a:lnTo>
                  <a:lnTo>
                    <a:pt x="720779" y="1557872"/>
                  </a:lnTo>
                  <a:lnTo>
                    <a:pt x="720779" y="1535113"/>
                  </a:lnTo>
                  <a:lnTo>
                    <a:pt x="820737" y="1535113"/>
                  </a:lnTo>
                  <a:lnTo>
                    <a:pt x="820737" y="1644117"/>
                  </a:lnTo>
                  <a:lnTo>
                    <a:pt x="820339" y="1648908"/>
                  </a:lnTo>
                  <a:lnTo>
                    <a:pt x="819144" y="1652901"/>
                  </a:lnTo>
                  <a:lnTo>
                    <a:pt x="816755" y="1656894"/>
                  </a:lnTo>
                  <a:lnTo>
                    <a:pt x="814365" y="1660088"/>
                  </a:lnTo>
                  <a:lnTo>
                    <a:pt x="810781" y="1663283"/>
                  </a:lnTo>
                  <a:lnTo>
                    <a:pt x="806799" y="1665279"/>
                  </a:lnTo>
                  <a:lnTo>
                    <a:pt x="802418" y="1666477"/>
                  </a:lnTo>
                  <a:lnTo>
                    <a:pt x="797639" y="1666876"/>
                  </a:lnTo>
                  <a:lnTo>
                    <a:pt x="612060" y="1666876"/>
                  </a:lnTo>
                  <a:lnTo>
                    <a:pt x="607281" y="1666477"/>
                  </a:lnTo>
                  <a:lnTo>
                    <a:pt x="602901" y="1665279"/>
                  </a:lnTo>
                  <a:lnTo>
                    <a:pt x="598918" y="1663283"/>
                  </a:lnTo>
                  <a:lnTo>
                    <a:pt x="595732" y="1660088"/>
                  </a:lnTo>
                  <a:lnTo>
                    <a:pt x="592546" y="1656894"/>
                  </a:lnTo>
                  <a:lnTo>
                    <a:pt x="590555" y="1652901"/>
                  </a:lnTo>
                  <a:lnTo>
                    <a:pt x="589360" y="1648908"/>
                  </a:lnTo>
                  <a:lnTo>
                    <a:pt x="588962" y="1644117"/>
                  </a:lnTo>
                  <a:lnTo>
                    <a:pt x="588962" y="1535113"/>
                  </a:lnTo>
                  <a:close/>
                  <a:moveTo>
                    <a:pt x="612060" y="1476375"/>
                  </a:moveTo>
                  <a:lnTo>
                    <a:pt x="797639" y="1476375"/>
                  </a:lnTo>
                  <a:lnTo>
                    <a:pt x="802418" y="1476769"/>
                  </a:lnTo>
                  <a:lnTo>
                    <a:pt x="806799" y="1477950"/>
                  </a:lnTo>
                  <a:lnTo>
                    <a:pt x="810781" y="1480312"/>
                  </a:lnTo>
                  <a:lnTo>
                    <a:pt x="814365" y="1483068"/>
                  </a:lnTo>
                  <a:lnTo>
                    <a:pt x="816755" y="1486611"/>
                  </a:lnTo>
                  <a:lnTo>
                    <a:pt x="819144" y="1490155"/>
                  </a:lnTo>
                  <a:lnTo>
                    <a:pt x="820339" y="1494485"/>
                  </a:lnTo>
                  <a:lnTo>
                    <a:pt x="820737" y="1498816"/>
                  </a:lnTo>
                  <a:lnTo>
                    <a:pt x="820737" y="1525588"/>
                  </a:lnTo>
                  <a:lnTo>
                    <a:pt x="588962" y="1525588"/>
                  </a:lnTo>
                  <a:lnTo>
                    <a:pt x="588962" y="1498816"/>
                  </a:lnTo>
                  <a:lnTo>
                    <a:pt x="589360" y="1494485"/>
                  </a:lnTo>
                  <a:lnTo>
                    <a:pt x="590555" y="1490155"/>
                  </a:lnTo>
                  <a:lnTo>
                    <a:pt x="592546" y="1486611"/>
                  </a:lnTo>
                  <a:lnTo>
                    <a:pt x="595732" y="1483068"/>
                  </a:lnTo>
                  <a:lnTo>
                    <a:pt x="598918" y="1480312"/>
                  </a:lnTo>
                  <a:lnTo>
                    <a:pt x="602901" y="1477950"/>
                  </a:lnTo>
                  <a:lnTo>
                    <a:pt x="607281" y="1476769"/>
                  </a:lnTo>
                  <a:lnTo>
                    <a:pt x="612060" y="1476375"/>
                  </a:lnTo>
                  <a:close/>
                  <a:moveTo>
                    <a:pt x="725449" y="1381125"/>
                  </a:moveTo>
                  <a:lnTo>
                    <a:pt x="730525" y="1381524"/>
                  </a:lnTo>
                  <a:lnTo>
                    <a:pt x="732087" y="1381524"/>
                  </a:lnTo>
                  <a:lnTo>
                    <a:pt x="734430" y="1382322"/>
                  </a:lnTo>
                  <a:lnTo>
                    <a:pt x="737554" y="1384317"/>
                  </a:lnTo>
                  <a:lnTo>
                    <a:pt x="740287" y="1386312"/>
                  </a:lnTo>
                  <a:lnTo>
                    <a:pt x="743411" y="1389505"/>
                  </a:lnTo>
                  <a:lnTo>
                    <a:pt x="746535" y="1393096"/>
                  </a:lnTo>
                  <a:lnTo>
                    <a:pt x="749659" y="1397486"/>
                  </a:lnTo>
                  <a:lnTo>
                    <a:pt x="755906" y="1407063"/>
                  </a:lnTo>
                  <a:lnTo>
                    <a:pt x="761373" y="1417837"/>
                  </a:lnTo>
                  <a:lnTo>
                    <a:pt x="766059" y="1427813"/>
                  </a:lnTo>
                  <a:lnTo>
                    <a:pt x="769182" y="1437390"/>
                  </a:lnTo>
                  <a:lnTo>
                    <a:pt x="770744" y="1441780"/>
                  </a:lnTo>
                  <a:lnTo>
                    <a:pt x="771525" y="1445770"/>
                  </a:lnTo>
                  <a:lnTo>
                    <a:pt x="771525" y="1448164"/>
                  </a:lnTo>
                  <a:lnTo>
                    <a:pt x="771525" y="1450159"/>
                  </a:lnTo>
                  <a:lnTo>
                    <a:pt x="770744" y="1451357"/>
                  </a:lnTo>
                  <a:lnTo>
                    <a:pt x="769182" y="1452155"/>
                  </a:lnTo>
                  <a:lnTo>
                    <a:pt x="768011" y="1452155"/>
                  </a:lnTo>
                  <a:lnTo>
                    <a:pt x="766449" y="1450958"/>
                  </a:lnTo>
                  <a:lnTo>
                    <a:pt x="764887" y="1449760"/>
                  </a:lnTo>
                  <a:lnTo>
                    <a:pt x="762544" y="1448563"/>
                  </a:lnTo>
                  <a:lnTo>
                    <a:pt x="759030" y="1444174"/>
                  </a:lnTo>
                  <a:lnTo>
                    <a:pt x="755516" y="1439784"/>
                  </a:lnTo>
                  <a:lnTo>
                    <a:pt x="753173" y="1434996"/>
                  </a:lnTo>
                  <a:lnTo>
                    <a:pt x="752392" y="1433400"/>
                  </a:lnTo>
                  <a:lnTo>
                    <a:pt x="752392" y="1431404"/>
                  </a:lnTo>
                  <a:lnTo>
                    <a:pt x="752001" y="1428611"/>
                  </a:lnTo>
                  <a:lnTo>
                    <a:pt x="750830" y="1426616"/>
                  </a:lnTo>
                  <a:lnTo>
                    <a:pt x="748878" y="1425419"/>
                  </a:lnTo>
                  <a:lnTo>
                    <a:pt x="746925" y="1425020"/>
                  </a:lnTo>
                  <a:lnTo>
                    <a:pt x="746144" y="1425419"/>
                  </a:lnTo>
                  <a:lnTo>
                    <a:pt x="745363" y="1425818"/>
                  </a:lnTo>
                  <a:lnTo>
                    <a:pt x="744582" y="1426616"/>
                  </a:lnTo>
                  <a:lnTo>
                    <a:pt x="743411" y="1427414"/>
                  </a:lnTo>
                  <a:lnTo>
                    <a:pt x="742630" y="1428611"/>
                  </a:lnTo>
                  <a:lnTo>
                    <a:pt x="742240" y="1430207"/>
                  </a:lnTo>
                  <a:lnTo>
                    <a:pt x="741849" y="1432602"/>
                  </a:lnTo>
                  <a:lnTo>
                    <a:pt x="741849" y="1434597"/>
                  </a:lnTo>
                  <a:lnTo>
                    <a:pt x="741459" y="1439385"/>
                  </a:lnTo>
                  <a:lnTo>
                    <a:pt x="740678" y="1443376"/>
                  </a:lnTo>
                  <a:lnTo>
                    <a:pt x="739897" y="1445371"/>
                  </a:lnTo>
                  <a:lnTo>
                    <a:pt x="739116" y="1446967"/>
                  </a:lnTo>
                  <a:lnTo>
                    <a:pt x="737944" y="1448164"/>
                  </a:lnTo>
                  <a:lnTo>
                    <a:pt x="735992" y="1449361"/>
                  </a:lnTo>
                  <a:lnTo>
                    <a:pt x="734430" y="1450558"/>
                  </a:lnTo>
                  <a:lnTo>
                    <a:pt x="732868" y="1452155"/>
                  </a:lnTo>
                  <a:lnTo>
                    <a:pt x="730525" y="1452953"/>
                  </a:lnTo>
                  <a:lnTo>
                    <a:pt x="727792" y="1453352"/>
                  </a:lnTo>
                  <a:lnTo>
                    <a:pt x="721935" y="1454150"/>
                  </a:lnTo>
                  <a:lnTo>
                    <a:pt x="715297" y="1454150"/>
                  </a:lnTo>
                  <a:lnTo>
                    <a:pt x="712173" y="1453751"/>
                  </a:lnTo>
                  <a:lnTo>
                    <a:pt x="709049" y="1452953"/>
                  </a:lnTo>
                  <a:lnTo>
                    <a:pt x="706706" y="1452155"/>
                  </a:lnTo>
                  <a:lnTo>
                    <a:pt x="703973" y="1450558"/>
                  </a:lnTo>
                  <a:lnTo>
                    <a:pt x="701240" y="1448962"/>
                  </a:lnTo>
                  <a:lnTo>
                    <a:pt x="699287" y="1447366"/>
                  </a:lnTo>
                  <a:lnTo>
                    <a:pt x="694992" y="1442977"/>
                  </a:lnTo>
                  <a:lnTo>
                    <a:pt x="691478" y="1438188"/>
                  </a:lnTo>
                  <a:lnTo>
                    <a:pt x="687963" y="1432602"/>
                  </a:lnTo>
                  <a:lnTo>
                    <a:pt x="685230" y="1427015"/>
                  </a:lnTo>
                  <a:lnTo>
                    <a:pt x="682497" y="1421029"/>
                  </a:lnTo>
                  <a:lnTo>
                    <a:pt x="680544" y="1415044"/>
                  </a:lnTo>
                  <a:lnTo>
                    <a:pt x="678982" y="1409058"/>
                  </a:lnTo>
                  <a:lnTo>
                    <a:pt x="676249" y="1399082"/>
                  </a:lnTo>
                  <a:lnTo>
                    <a:pt x="675078" y="1392298"/>
                  </a:lnTo>
                  <a:lnTo>
                    <a:pt x="674687" y="1389106"/>
                  </a:lnTo>
                  <a:lnTo>
                    <a:pt x="674687" y="1388707"/>
                  </a:lnTo>
                  <a:lnTo>
                    <a:pt x="675078" y="1388308"/>
                  </a:lnTo>
                  <a:lnTo>
                    <a:pt x="676249" y="1387909"/>
                  </a:lnTo>
                  <a:lnTo>
                    <a:pt x="679373" y="1387111"/>
                  </a:lnTo>
                  <a:lnTo>
                    <a:pt x="683278" y="1385913"/>
                  </a:lnTo>
                  <a:lnTo>
                    <a:pt x="689525" y="1384716"/>
                  </a:lnTo>
                  <a:lnTo>
                    <a:pt x="698897" y="1383120"/>
                  </a:lnTo>
                  <a:lnTo>
                    <a:pt x="715297" y="1381524"/>
                  </a:lnTo>
                  <a:lnTo>
                    <a:pt x="725449" y="1381125"/>
                  </a:lnTo>
                  <a:close/>
                  <a:moveTo>
                    <a:pt x="1433588" y="1247775"/>
                  </a:moveTo>
                  <a:lnTo>
                    <a:pt x="1439124" y="1247775"/>
                  </a:lnTo>
                  <a:lnTo>
                    <a:pt x="1444264" y="1248175"/>
                  </a:lnTo>
                  <a:lnTo>
                    <a:pt x="1448614" y="1248976"/>
                  </a:lnTo>
                  <a:lnTo>
                    <a:pt x="1451382" y="1249776"/>
                  </a:lnTo>
                  <a:lnTo>
                    <a:pt x="1453359" y="1250977"/>
                  </a:lnTo>
                  <a:lnTo>
                    <a:pt x="1454150" y="1252178"/>
                  </a:lnTo>
                  <a:lnTo>
                    <a:pt x="1454150" y="1253779"/>
                  </a:lnTo>
                  <a:lnTo>
                    <a:pt x="1453359" y="1255380"/>
                  </a:lnTo>
                  <a:lnTo>
                    <a:pt x="1452173" y="1256981"/>
                  </a:lnTo>
                  <a:lnTo>
                    <a:pt x="1450196" y="1258582"/>
                  </a:lnTo>
                  <a:lnTo>
                    <a:pt x="1447428" y="1260183"/>
                  </a:lnTo>
                  <a:lnTo>
                    <a:pt x="1441892" y="1262985"/>
                  </a:lnTo>
                  <a:lnTo>
                    <a:pt x="1435565" y="1264986"/>
                  </a:lnTo>
                  <a:lnTo>
                    <a:pt x="1432402" y="1265387"/>
                  </a:lnTo>
                  <a:lnTo>
                    <a:pt x="1429634" y="1265787"/>
                  </a:lnTo>
                  <a:lnTo>
                    <a:pt x="1427261" y="1265787"/>
                  </a:lnTo>
                  <a:lnTo>
                    <a:pt x="1425284" y="1265387"/>
                  </a:lnTo>
                  <a:lnTo>
                    <a:pt x="1423703" y="1264986"/>
                  </a:lnTo>
                  <a:lnTo>
                    <a:pt x="1422516" y="1264586"/>
                  </a:lnTo>
                  <a:lnTo>
                    <a:pt x="1420539" y="1264586"/>
                  </a:lnTo>
                  <a:lnTo>
                    <a:pt x="1419353" y="1264986"/>
                  </a:lnTo>
                  <a:lnTo>
                    <a:pt x="1418562" y="1265787"/>
                  </a:lnTo>
                  <a:lnTo>
                    <a:pt x="1417376" y="1266588"/>
                  </a:lnTo>
                  <a:lnTo>
                    <a:pt x="1416980" y="1267388"/>
                  </a:lnTo>
                  <a:lnTo>
                    <a:pt x="1416585" y="1268589"/>
                  </a:lnTo>
                  <a:lnTo>
                    <a:pt x="1416190" y="1269790"/>
                  </a:lnTo>
                  <a:lnTo>
                    <a:pt x="1416585" y="1270990"/>
                  </a:lnTo>
                  <a:lnTo>
                    <a:pt x="1416585" y="1272191"/>
                  </a:lnTo>
                  <a:lnTo>
                    <a:pt x="1417376" y="1273392"/>
                  </a:lnTo>
                  <a:lnTo>
                    <a:pt x="1418562" y="1274993"/>
                  </a:lnTo>
                  <a:lnTo>
                    <a:pt x="1419748" y="1276194"/>
                  </a:lnTo>
                  <a:lnTo>
                    <a:pt x="1422121" y="1277395"/>
                  </a:lnTo>
                  <a:lnTo>
                    <a:pt x="1424098" y="1278596"/>
                  </a:lnTo>
                  <a:lnTo>
                    <a:pt x="1428843" y="1280597"/>
                  </a:lnTo>
                  <a:lnTo>
                    <a:pt x="1430820" y="1282198"/>
                  </a:lnTo>
                  <a:lnTo>
                    <a:pt x="1432402" y="1283799"/>
                  </a:lnTo>
                  <a:lnTo>
                    <a:pt x="1433588" y="1285000"/>
                  </a:lnTo>
                  <a:lnTo>
                    <a:pt x="1435170" y="1287001"/>
                  </a:lnTo>
                  <a:lnTo>
                    <a:pt x="1436356" y="1289003"/>
                  </a:lnTo>
                  <a:lnTo>
                    <a:pt x="1436751" y="1291404"/>
                  </a:lnTo>
                  <a:lnTo>
                    <a:pt x="1437542" y="1293406"/>
                  </a:lnTo>
                  <a:lnTo>
                    <a:pt x="1437542" y="1296608"/>
                  </a:lnTo>
                  <a:lnTo>
                    <a:pt x="1437542" y="1299009"/>
                  </a:lnTo>
                  <a:lnTo>
                    <a:pt x="1437147" y="1302612"/>
                  </a:lnTo>
                  <a:lnTo>
                    <a:pt x="1436356" y="1305414"/>
                  </a:lnTo>
                  <a:lnTo>
                    <a:pt x="1435170" y="1309416"/>
                  </a:lnTo>
                  <a:lnTo>
                    <a:pt x="1431611" y="1317422"/>
                  </a:lnTo>
                  <a:lnTo>
                    <a:pt x="1430029" y="1320624"/>
                  </a:lnTo>
                  <a:lnTo>
                    <a:pt x="1428052" y="1323826"/>
                  </a:lnTo>
                  <a:lnTo>
                    <a:pt x="1425680" y="1326628"/>
                  </a:lnTo>
                  <a:lnTo>
                    <a:pt x="1423307" y="1328629"/>
                  </a:lnTo>
                  <a:lnTo>
                    <a:pt x="1420539" y="1331431"/>
                  </a:lnTo>
                  <a:lnTo>
                    <a:pt x="1417771" y="1333032"/>
                  </a:lnTo>
                  <a:lnTo>
                    <a:pt x="1414608" y="1334633"/>
                  </a:lnTo>
                  <a:lnTo>
                    <a:pt x="1411445" y="1336635"/>
                  </a:lnTo>
                  <a:lnTo>
                    <a:pt x="1404722" y="1338636"/>
                  </a:lnTo>
                  <a:lnTo>
                    <a:pt x="1397605" y="1340237"/>
                  </a:lnTo>
                  <a:lnTo>
                    <a:pt x="1390487" y="1341038"/>
                  </a:lnTo>
                  <a:lnTo>
                    <a:pt x="1383370" y="1341438"/>
                  </a:lnTo>
                  <a:lnTo>
                    <a:pt x="1376252" y="1341438"/>
                  </a:lnTo>
                  <a:lnTo>
                    <a:pt x="1369530" y="1341038"/>
                  </a:lnTo>
                  <a:lnTo>
                    <a:pt x="1358063" y="1339437"/>
                  </a:lnTo>
                  <a:lnTo>
                    <a:pt x="1350154" y="1338236"/>
                  </a:lnTo>
                  <a:lnTo>
                    <a:pt x="1347386" y="1337435"/>
                  </a:lnTo>
                  <a:lnTo>
                    <a:pt x="1347386" y="1337835"/>
                  </a:lnTo>
                  <a:lnTo>
                    <a:pt x="1346991" y="1337435"/>
                  </a:lnTo>
                  <a:lnTo>
                    <a:pt x="1346200" y="1337035"/>
                  </a:lnTo>
                  <a:lnTo>
                    <a:pt x="1346200" y="1334633"/>
                  </a:lnTo>
                  <a:lnTo>
                    <a:pt x="1346991" y="1331831"/>
                  </a:lnTo>
                  <a:lnTo>
                    <a:pt x="1347782" y="1326228"/>
                  </a:lnTo>
                  <a:lnTo>
                    <a:pt x="1349363" y="1318623"/>
                  </a:lnTo>
                  <a:lnTo>
                    <a:pt x="1351736" y="1307415"/>
                  </a:lnTo>
                  <a:lnTo>
                    <a:pt x="1355295" y="1296608"/>
                  </a:lnTo>
                  <a:lnTo>
                    <a:pt x="1357667" y="1287402"/>
                  </a:lnTo>
                  <a:lnTo>
                    <a:pt x="1361621" y="1275794"/>
                  </a:lnTo>
                  <a:lnTo>
                    <a:pt x="1363994" y="1270190"/>
                  </a:lnTo>
                  <a:lnTo>
                    <a:pt x="1364785" y="1268589"/>
                  </a:lnTo>
                  <a:lnTo>
                    <a:pt x="1366762" y="1265787"/>
                  </a:lnTo>
                  <a:lnTo>
                    <a:pt x="1369925" y="1262985"/>
                  </a:lnTo>
                  <a:lnTo>
                    <a:pt x="1373484" y="1260183"/>
                  </a:lnTo>
                  <a:lnTo>
                    <a:pt x="1378229" y="1258182"/>
                  </a:lnTo>
                  <a:lnTo>
                    <a:pt x="1383765" y="1256181"/>
                  </a:lnTo>
                  <a:lnTo>
                    <a:pt x="1389301" y="1253779"/>
                  </a:lnTo>
                  <a:lnTo>
                    <a:pt x="1395628" y="1252578"/>
                  </a:lnTo>
                  <a:lnTo>
                    <a:pt x="1401954" y="1250977"/>
                  </a:lnTo>
                  <a:lnTo>
                    <a:pt x="1415399" y="1248976"/>
                  </a:lnTo>
                  <a:lnTo>
                    <a:pt x="1428052" y="1248175"/>
                  </a:lnTo>
                  <a:lnTo>
                    <a:pt x="1433588" y="1247775"/>
                  </a:lnTo>
                  <a:close/>
                  <a:moveTo>
                    <a:pt x="1155700" y="965200"/>
                  </a:moveTo>
                  <a:lnTo>
                    <a:pt x="1161653" y="965597"/>
                  </a:lnTo>
                  <a:lnTo>
                    <a:pt x="1167209" y="966787"/>
                  </a:lnTo>
                  <a:lnTo>
                    <a:pt x="1172766" y="968770"/>
                  </a:lnTo>
                  <a:lnTo>
                    <a:pt x="1177925" y="971944"/>
                  </a:lnTo>
                  <a:lnTo>
                    <a:pt x="1182687" y="975514"/>
                  </a:lnTo>
                  <a:lnTo>
                    <a:pt x="1187450" y="980274"/>
                  </a:lnTo>
                  <a:lnTo>
                    <a:pt x="1192213" y="985431"/>
                  </a:lnTo>
                  <a:lnTo>
                    <a:pt x="1196181" y="991381"/>
                  </a:lnTo>
                  <a:lnTo>
                    <a:pt x="1200150" y="998125"/>
                  </a:lnTo>
                  <a:lnTo>
                    <a:pt x="1204119" y="1005265"/>
                  </a:lnTo>
                  <a:lnTo>
                    <a:pt x="1207691" y="1012802"/>
                  </a:lnTo>
                  <a:lnTo>
                    <a:pt x="1211659" y="1021133"/>
                  </a:lnTo>
                  <a:lnTo>
                    <a:pt x="1214437" y="1029860"/>
                  </a:lnTo>
                  <a:lnTo>
                    <a:pt x="1217613" y="1038984"/>
                  </a:lnTo>
                  <a:lnTo>
                    <a:pt x="1220787" y="1048504"/>
                  </a:lnTo>
                  <a:lnTo>
                    <a:pt x="1225947" y="1068338"/>
                  </a:lnTo>
                  <a:lnTo>
                    <a:pt x="1230313" y="1089363"/>
                  </a:lnTo>
                  <a:lnTo>
                    <a:pt x="1234678" y="1111180"/>
                  </a:lnTo>
                  <a:lnTo>
                    <a:pt x="1237853" y="1133792"/>
                  </a:lnTo>
                  <a:lnTo>
                    <a:pt x="1241028" y="1155609"/>
                  </a:lnTo>
                  <a:lnTo>
                    <a:pt x="1243013" y="1177824"/>
                  </a:lnTo>
                  <a:lnTo>
                    <a:pt x="1245394" y="1198848"/>
                  </a:lnTo>
                  <a:lnTo>
                    <a:pt x="1246981" y="1219476"/>
                  </a:lnTo>
                  <a:lnTo>
                    <a:pt x="1246187" y="1186551"/>
                  </a:lnTo>
                  <a:lnTo>
                    <a:pt x="1342231" y="1244467"/>
                  </a:lnTo>
                  <a:lnTo>
                    <a:pt x="1323181" y="1340465"/>
                  </a:lnTo>
                  <a:lnTo>
                    <a:pt x="1248966" y="1309524"/>
                  </a:lnTo>
                  <a:lnTo>
                    <a:pt x="1245394" y="1284929"/>
                  </a:lnTo>
                  <a:lnTo>
                    <a:pt x="1239441" y="1242087"/>
                  </a:lnTo>
                  <a:lnTo>
                    <a:pt x="1231106" y="1373787"/>
                  </a:lnTo>
                  <a:lnTo>
                    <a:pt x="1230709" y="1379737"/>
                  </a:lnTo>
                  <a:lnTo>
                    <a:pt x="1230313" y="1386084"/>
                  </a:lnTo>
                  <a:lnTo>
                    <a:pt x="1230709" y="1392431"/>
                  </a:lnTo>
                  <a:lnTo>
                    <a:pt x="1232297" y="1399968"/>
                  </a:lnTo>
                  <a:lnTo>
                    <a:pt x="1234281" y="1407902"/>
                  </a:lnTo>
                  <a:lnTo>
                    <a:pt x="1237059" y="1417422"/>
                  </a:lnTo>
                  <a:lnTo>
                    <a:pt x="1241822" y="1428133"/>
                  </a:lnTo>
                  <a:lnTo>
                    <a:pt x="1247775" y="1440430"/>
                  </a:lnTo>
                  <a:lnTo>
                    <a:pt x="1231106" y="1440430"/>
                  </a:lnTo>
                  <a:lnTo>
                    <a:pt x="1242219" y="1446380"/>
                  </a:lnTo>
                  <a:lnTo>
                    <a:pt x="1256109" y="1453124"/>
                  </a:lnTo>
                  <a:lnTo>
                    <a:pt x="1287066" y="1467405"/>
                  </a:lnTo>
                  <a:lnTo>
                    <a:pt x="1313259" y="1479305"/>
                  </a:lnTo>
                  <a:lnTo>
                    <a:pt x="1323975" y="1483669"/>
                  </a:lnTo>
                  <a:lnTo>
                    <a:pt x="1501775" y="1720491"/>
                  </a:lnTo>
                  <a:lnTo>
                    <a:pt x="1401763" y="1798638"/>
                  </a:lnTo>
                  <a:lnTo>
                    <a:pt x="1210469" y="1576494"/>
                  </a:lnTo>
                  <a:lnTo>
                    <a:pt x="1080294" y="1561816"/>
                  </a:lnTo>
                  <a:lnTo>
                    <a:pt x="1080294" y="1563800"/>
                  </a:lnTo>
                  <a:lnTo>
                    <a:pt x="1080294" y="1567370"/>
                  </a:lnTo>
                  <a:lnTo>
                    <a:pt x="1079500" y="1575700"/>
                  </a:lnTo>
                  <a:lnTo>
                    <a:pt x="1077516" y="1587601"/>
                  </a:lnTo>
                  <a:lnTo>
                    <a:pt x="1074341" y="1601088"/>
                  </a:lnTo>
                  <a:lnTo>
                    <a:pt x="1066403" y="1633220"/>
                  </a:lnTo>
                  <a:lnTo>
                    <a:pt x="1056878" y="1669318"/>
                  </a:lnTo>
                  <a:lnTo>
                    <a:pt x="1046956" y="1703830"/>
                  </a:lnTo>
                  <a:lnTo>
                    <a:pt x="1038622" y="1733582"/>
                  </a:lnTo>
                  <a:lnTo>
                    <a:pt x="1030288" y="1762540"/>
                  </a:lnTo>
                  <a:lnTo>
                    <a:pt x="802481" y="1785548"/>
                  </a:lnTo>
                  <a:lnTo>
                    <a:pt x="770731" y="1731201"/>
                  </a:lnTo>
                  <a:lnTo>
                    <a:pt x="904081" y="1706210"/>
                  </a:lnTo>
                  <a:lnTo>
                    <a:pt x="903685" y="1489619"/>
                  </a:lnTo>
                  <a:lnTo>
                    <a:pt x="871935" y="1482479"/>
                  </a:lnTo>
                  <a:lnTo>
                    <a:pt x="869950" y="1471768"/>
                  </a:lnTo>
                  <a:lnTo>
                    <a:pt x="867966" y="1461851"/>
                  </a:lnTo>
                  <a:lnTo>
                    <a:pt x="866378" y="1453124"/>
                  </a:lnTo>
                  <a:lnTo>
                    <a:pt x="864791" y="1445190"/>
                  </a:lnTo>
                  <a:lnTo>
                    <a:pt x="863600" y="1428926"/>
                  </a:lnTo>
                  <a:lnTo>
                    <a:pt x="862806" y="1413455"/>
                  </a:lnTo>
                  <a:lnTo>
                    <a:pt x="862013" y="1373787"/>
                  </a:lnTo>
                  <a:lnTo>
                    <a:pt x="860822" y="1346812"/>
                  </a:lnTo>
                  <a:lnTo>
                    <a:pt x="858044" y="1312697"/>
                  </a:lnTo>
                  <a:lnTo>
                    <a:pt x="854472" y="1175444"/>
                  </a:lnTo>
                  <a:lnTo>
                    <a:pt x="843756" y="1181791"/>
                  </a:lnTo>
                  <a:lnTo>
                    <a:pt x="818753" y="1197658"/>
                  </a:lnTo>
                  <a:lnTo>
                    <a:pt x="802878" y="1208369"/>
                  </a:lnTo>
                  <a:lnTo>
                    <a:pt x="786606" y="1219476"/>
                  </a:lnTo>
                  <a:lnTo>
                    <a:pt x="770731" y="1230980"/>
                  </a:lnTo>
                  <a:lnTo>
                    <a:pt x="756841" y="1242087"/>
                  </a:lnTo>
                  <a:lnTo>
                    <a:pt x="754460" y="1250021"/>
                  </a:lnTo>
                  <a:lnTo>
                    <a:pt x="752872" y="1258351"/>
                  </a:lnTo>
                  <a:lnTo>
                    <a:pt x="752078" y="1266681"/>
                  </a:lnTo>
                  <a:lnTo>
                    <a:pt x="751285" y="1275805"/>
                  </a:lnTo>
                  <a:lnTo>
                    <a:pt x="751285" y="1284532"/>
                  </a:lnTo>
                  <a:lnTo>
                    <a:pt x="751681" y="1292863"/>
                  </a:lnTo>
                  <a:lnTo>
                    <a:pt x="752078" y="1301590"/>
                  </a:lnTo>
                  <a:lnTo>
                    <a:pt x="752872" y="1310317"/>
                  </a:lnTo>
                  <a:lnTo>
                    <a:pt x="754856" y="1325788"/>
                  </a:lnTo>
                  <a:lnTo>
                    <a:pt x="756444" y="1339275"/>
                  </a:lnTo>
                  <a:lnTo>
                    <a:pt x="758031" y="1350382"/>
                  </a:lnTo>
                  <a:lnTo>
                    <a:pt x="758031" y="1354349"/>
                  </a:lnTo>
                  <a:lnTo>
                    <a:pt x="756841" y="1357523"/>
                  </a:lnTo>
                  <a:lnTo>
                    <a:pt x="727869" y="1355539"/>
                  </a:lnTo>
                  <a:lnTo>
                    <a:pt x="715566" y="1354746"/>
                  </a:lnTo>
                  <a:lnTo>
                    <a:pt x="709613" y="1354746"/>
                  </a:lnTo>
                  <a:lnTo>
                    <a:pt x="704453" y="1355143"/>
                  </a:lnTo>
                  <a:lnTo>
                    <a:pt x="698897" y="1355539"/>
                  </a:lnTo>
                  <a:lnTo>
                    <a:pt x="693341" y="1356729"/>
                  </a:lnTo>
                  <a:lnTo>
                    <a:pt x="687785" y="1357919"/>
                  </a:lnTo>
                  <a:lnTo>
                    <a:pt x="682228" y="1359903"/>
                  </a:lnTo>
                  <a:lnTo>
                    <a:pt x="677069" y="1361886"/>
                  </a:lnTo>
                  <a:lnTo>
                    <a:pt x="671116" y="1364663"/>
                  </a:lnTo>
                  <a:lnTo>
                    <a:pt x="664766" y="1367836"/>
                  </a:lnTo>
                  <a:lnTo>
                    <a:pt x="658416" y="1372200"/>
                  </a:lnTo>
                  <a:lnTo>
                    <a:pt x="657225" y="1367043"/>
                  </a:lnTo>
                  <a:lnTo>
                    <a:pt x="655241" y="1361093"/>
                  </a:lnTo>
                  <a:lnTo>
                    <a:pt x="654050" y="1355143"/>
                  </a:lnTo>
                  <a:lnTo>
                    <a:pt x="653256" y="1348399"/>
                  </a:lnTo>
                  <a:lnTo>
                    <a:pt x="651669" y="1333325"/>
                  </a:lnTo>
                  <a:lnTo>
                    <a:pt x="650875" y="1316267"/>
                  </a:lnTo>
                  <a:lnTo>
                    <a:pt x="650875" y="1296830"/>
                  </a:lnTo>
                  <a:lnTo>
                    <a:pt x="651272" y="1274615"/>
                  </a:lnTo>
                  <a:lnTo>
                    <a:pt x="652066" y="1251211"/>
                  </a:lnTo>
                  <a:lnTo>
                    <a:pt x="653653" y="1225029"/>
                  </a:lnTo>
                  <a:lnTo>
                    <a:pt x="660797" y="1208369"/>
                  </a:lnTo>
                  <a:lnTo>
                    <a:pt x="667147" y="1194881"/>
                  </a:lnTo>
                  <a:lnTo>
                    <a:pt x="670322" y="1188931"/>
                  </a:lnTo>
                  <a:lnTo>
                    <a:pt x="673497" y="1183774"/>
                  </a:lnTo>
                  <a:lnTo>
                    <a:pt x="680244" y="1174254"/>
                  </a:lnTo>
                  <a:lnTo>
                    <a:pt x="687388" y="1164733"/>
                  </a:lnTo>
                  <a:lnTo>
                    <a:pt x="696119" y="1155213"/>
                  </a:lnTo>
                  <a:lnTo>
                    <a:pt x="706438" y="1143312"/>
                  </a:lnTo>
                  <a:lnTo>
                    <a:pt x="718741" y="1129031"/>
                  </a:lnTo>
                  <a:lnTo>
                    <a:pt x="738585" y="1108007"/>
                  </a:lnTo>
                  <a:lnTo>
                    <a:pt x="756047" y="1088966"/>
                  </a:lnTo>
                  <a:lnTo>
                    <a:pt x="785416" y="1057231"/>
                  </a:lnTo>
                  <a:lnTo>
                    <a:pt x="797719" y="1043744"/>
                  </a:lnTo>
                  <a:lnTo>
                    <a:pt x="809228" y="1032240"/>
                  </a:lnTo>
                  <a:lnTo>
                    <a:pt x="820738" y="1021926"/>
                  </a:lnTo>
                  <a:lnTo>
                    <a:pt x="831056" y="1012802"/>
                  </a:lnTo>
                  <a:lnTo>
                    <a:pt x="836613" y="1008439"/>
                  </a:lnTo>
                  <a:lnTo>
                    <a:pt x="842169" y="1004869"/>
                  </a:lnTo>
                  <a:lnTo>
                    <a:pt x="848122" y="1000902"/>
                  </a:lnTo>
                  <a:lnTo>
                    <a:pt x="854075" y="997331"/>
                  </a:lnTo>
                  <a:lnTo>
                    <a:pt x="860028" y="994555"/>
                  </a:lnTo>
                  <a:lnTo>
                    <a:pt x="866378" y="991381"/>
                  </a:lnTo>
                  <a:lnTo>
                    <a:pt x="873125" y="988208"/>
                  </a:lnTo>
                  <a:lnTo>
                    <a:pt x="880269" y="985828"/>
                  </a:lnTo>
                  <a:lnTo>
                    <a:pt x="895350" y="980274"/>
                  </a:lnTo>
                  <a:lnTo>
                    <a:pt x="912416" y="975117"/>
                  </a:lnTo>
                  <a:lnTo>
                    <a:pt x="932260" y="970753"/>
                  </a:lnTo>
                  <a:lnTo>
                    <a:pt x="954881" y="965597"/>
                  </a:lnTo>
                  <a:lnTo>
                    <a:pt x="963613" y="965993"/>
                  </a:lnTo>
                  <a:lnTo>
                    <a:pt x="979488" y="966787"/>
                  </a:lnTo>
                  <a:lnTo>
                    <a:pt x="1004491" y="968373"/>
                  </a:lnTo>
                  <a:lnTo>
                    <a:pt x="1089819" y="1240103"/>
                  </a:lnTo>
                  <a:lnTo>
                    <a:pt x="1081484" y="1159179"/>
                  </a:lnTo>
                  <a:lnTo>
                    <a:pt x="1077516" y="1013199"/>
                  </a:lnTo>
                  <a:lnTo>
                    <a:pt x="1071959" y="999315"/>
                  </a:lnTo>
                  <a:lnTo>
                    <a:pt x="1083072" y="980671"/>
                  </a:lnTo>
                  <a:lnTo>
                    <a:pt x="1107281" y="980671"/>
                  </a:lnTo>
                  <a:lnTo>
                    <a:pt x="1117600" y="999315"/>
                  </a:lnTo>
                  <a:lnTo>
                    <a:pt x="1112837" y="1015579"/>
                  </a:lnTo>
                  <a:lnTo>
                    <a:pt x="1142206" y="1228203"/>
                  </a:lnTo>
                  <a:lnTo>
                    <a:pt x="1137841" y="971944"/>
                  </a:lnTo>
                  <a:lnTo>
                    <a:pt x="1146572" y="967580"/>
                  </a:lnTo>
                  <a:lnTo>
                    <a:pt x="1148953" y="966390"/>
                  </a:lnTo>
                  <a:lnTo>
                    <a:pt x="1149350" y="965597"/>
                  </a:lnTo>
                  <a:lnTo>
                    <a:pt x="1155700" y="965200"/>
                  </a:lnTo>
                  <a:close/>
                  <a:moveTo>
                    <a:pt x="931148" y="736601"/>
                  </a:moveTo>
                  <a:lnTo>
                    <a:pt x="929554" y="751285"/>
                  </a:lnTo>
                  <a:lnTo>
                    <a:pt x="928757" y="762794"/>
                  </a:lnTo>
                  <a:lnTo>
                    <a:pt x="929155" y="762794"/>
                  </a:lnTo>
                  <a:lnTo>
                    <a:pt x="929554" y="751285"/>
                  </a:lnTo>
                  <a:lnTo>
                    <a:pt x="930351" y="746126"/>
                  </a:lnTo>
                  <a:lnTo>
                    <a:pt x="931148" y="741363"/>
                  </a:lnTo>
                  <a:lnTo>
                    <a:pt x="931148" y="736601"/>
                  </a:lnTo>
                  <a:close/>
                  <a:moveTo>
                    <a:pt x="949086" y="679054"/>
                  </a:moveTo>
                  <a:lnTo>
                    <a:pt x="948289" y="679847"/>
                  </a:lnTo>
                  <a:lnTo>
                    <a:pt x="945499" y="681435"/>
                  </a:lnTo>
                  <a:lnTo>
                    <a:pt x="943904" y="683419"/>
                  </a:lnTo>
                  <a:lnTo>
                    <a:pt x="941911" y="686991"/>
                  </a:lnTo>
                  <a:lnTo>
                    <a:pt x="945897" y="682625"/>
                  </a:lnTo>
                  <a:lnTo>
                    <a:pt x="948289" y="681038"/>
                  </a:lnTo>
                  <a:lnTo>
                    <a:pt x="950282" y="679054"/>
                  </a:lnTo>
                  <a:lnTo>
                    <a:pt x="949086" y="679054"/>
                  </a:lnTo>
                  <a:close/>
                  <a:moveTo>
                    <a:pt x="1038375" y="620713"/>
                  </a:moveTo>
                  <a:lnTo>
                    <a:pt x="1049138" y="620713"/>
                  </a:lnTo>
                  <a:lnTo>
                    <a:pt x="1059502" y="621110"/>
                  </a:lnTo>
                  <a:lnTo>
                    <a:pt x="1069866" y="622300"/>
                  </a:lnTo>
                  <a:lnTo>
                    <a:pt x="1079432" y="623491"/>
                  </a:lnTo>
                  <a:lnTo>
                    <a:pt x="1088999" y="625872"/>
                  </a:lnTo>
                  <a:lnTo>
                    <a:pt x="1098167" y="627857"/>
                  </a:lnTo>
                  <a:lnTo>
                    <a:pt x="1106937" y="630238"/>
                  </a:lnTo>
                  <a:lnTo>
                    <a:pt x="1115307" y="633413"/>
                  </a:lnTo>
                  <a:lnTo>
                    <a:pt x="1123678" y="636191"/>
                  </a:lnTo>
                  <a:lnTo>
                    <a:pt x="1130853" y="639763"/>
                  </a:lnTo>
                  <a:lnTo>
                    <a:pt x="1138028" y="642938"/>
                  </a:lnTo>
                  <a:lnTo>
                    <a:pt x="1144805" y="646510"/>
                  </a:lnTo>
                  <a:lnTo>
                    <a:pt x="1156365" y="652860"/>
                  </a:lnTo>
                  <a:lnTo>
                    <a:pt x="1166729" y="659607"/>
                  </a:lnTo>
                  <a:lnTo>
                    <a:pt x="1174701" y="664766"/>
                  </a:lnTo>
                  <a:lnTo>
                    <a:pt x="1180680" y="669529"/>
                  </a:lnTo>
                  <a:lnTo>
                    <a:pt x="1185862" y="673497"/>
                  </a:lnTo>
                  <a:lnTo>
                    <a:pt x="1185862" y="676275"/>
                  </a:lnTo>
                  <a:lnTo>
                    <a:pt x="1185862" y="684213"/>
                  </a:lnTo>
                  <a:lnTo>
                    <a:pt x="1185065" y="688975"/>
                  </a:lnTo>
                  <a:lnTo>
                    <a:pt x="1183869" y="694532"/>
                  </a:lnTo>
                  <a:lnTo>
                    <a:pt x="1182274" y="700088"/>
                  </a:lnTo>
                  <a:lnTo>
                    <a:pt x="1180281" y="704850"/>
                  </a:lnTo>
                  <a:lnTo>
                    <a:pt x="1179086" y="707629"/>
                  </a:lnTo>
                  <a:lnTo>
                    <a:pt x="1177093" y="710010"/>
                  </a:lnTo>
                  <a:lnTo>
                    <a:pt x="1175498" y="711994"/>
                  </a:lnTo>
                  <a:lnTo>
                    <a:pt x="1173505" y="713979"/>
                  </a:lnTo>
                  <a:lnTo>
                    <a:pt x="1170715" y="715963"/>
                  </a:lnTo>
                  <a:lnTo>
                    <a:pt x="1168323" y="717154"/>
                  </a:lnTo>
                  <a:lnTo>
                    <a:pt x="1165533" y="718344"/>
                  </a:lnTo>
                  <a:lnTo>
                    <a:pt x="1161945" y="719138"/>
                  </a:lnTo>
                  <a:lnTo>
                    <a:pt x="1158756" y="719535"/>
                  </a:lnTo>
                  <a:lnTo>
                    <a:pt x="1154770" y="719535"/>
                  </a:lnTo>
                  <a:lnTo>
                    <a:pt x="1150784" y="719138"/>
                  </a:lnTo>
                  <a:lnTo>
                    <a:pt x="1146001" y="718344"/>
                  </a:lnTo>
                  <a:lnTo>
                    <a:pt x="1140819" y="717154"/>
                  </a:lnTo>
                  <a:lnTo>
                    <a:pt x="1135238" y="715566"/>
                  </a:lnTo>
                  <a:lnTo>
                    <a:pt x="1129259" y="712788"/>
                  </a:lnTo>
                  <a:lnTo>
                    <a:pt x="1123678" y="710010"/>
                  </a:lnTo>
                  <a:lnTo>
                    <a:pt x="1120091" y="708819"/>
                  </a:lnTo>
                  <a:lnTo>
                    <a:pt x="1114112" y="707629"/>
                  </a:lnTo>
                  <a:lnTo>
                    <a:pt x="1098964" y="704850"/>
                  </a:lnTo>
                  <a:lnTo>
                    <a:pt x="1083418" y="702072"/>
                  </a:lnTo>
                  <a:lnTo>
                    <a:pt x="1077439" y="700882"/>
                  </a:lnTo>
                  <a:lnTo>
                    <a:pt x="1073852" y="700088"/>
                  </a:lnTo>
                  <a:lnTo>
                    <a:pt x="1104545" y="714772"/>
                  </a:lnTo>
                  <a:lnTo>
                    <a:pt x="1118895" y="721122"/>
                  </a:lnTo>
                  <a:lnTo>
                    <a:pt x="1125671" y="723504"/>
                  </a:lnTo>
                  <a:lnTo>
                    <a:pt x="1132448" y="725885"/>
                  </a:lnTo>
                  <a:lnTo>
                    <a:pt x="1138826" y="728266"/>
                  </a:lnTo>
                  <a:lnTo>
                    <a:pt x="1144805" y="729457"/>
                  </a:lnTo>
                  <a:lnTo>
                    <a:pt x="1150784" y="730647"/>
                  </a:lnTo>
                  <a:lnTo>
                    <a:pt x="1155966" y="731044"/>
                  </a:lnTo>
                  <a:lnTo>
                    <a:pt x="1161148" y="730647"/>
                  </a:lnTo>
                  <a:lnTo>
                    <a:pt x="1165931" y="729457"/>
                  </a:lnTo>
                  <a:lnTo>
                    <a:pt x="1170316" y="727869"/>
                  </a:lnTo>
                  <a:lnTo>
                    <a:pt x="1174302" y="725091"/>
                  </a:lnTo>
                  <a:lnTo>
                    <a:pt x="1175498" y="735410"/>
                  </a:lnTo>
                  <a:lnTo>
                    <a:pt x="1175897" y="744935"/>
                  </a:lnTo>
                  <a:lnTo>
                    <a:pt x="1175498" y="753666"/>
                  </a:lnTo>
                  <a:lnTo>
                    <a:pt x="1175099" y="762397"/>
                  </a:lnTo>
                  <a:lnTo>
                    <a:pt x="1176694" y="761207"/>
                  </a:lnTo>
                  <a:lnTo>
                    <a:pt x="1177491" y="760413"/>
                  </a:lnTo>
                  <a:lnTo>
                    <a:pt x="1178687" y="760016"/>
                  </a:lnTo>
                  <a:lnTo>
                    <a:pt x="1179086" y="760413"/>
                  </a:lnTo>
                  <a:lnTo>
                    <a:pt x="1179484" y="761207"/>
                  </a:lnTo>
                  <a:lnTo>
                    <a:pt x="1179883" y="763985"/>
                  </a:lnTo>
                  <a:lnTo>
                    <a:pt x="1180281" y="767954"/>
                  </a:lnTo>
                  <a:lnTo>
                    <a:pt x="1180281" y="773113"/>
                  </a:lnTo>
                  <a:lnTo>
                    <a:pt x="1179086" y="785813"/>
                  </a:lnTo>
                  <a:lnTo>
                    <a:pt x="1177491" y="800498"/>
                  </a:lnTo>
                  <a:lnTo>
                    <a:pt x="1175498" y="814388"/>
                  </a:lnTo>
                  <a:lnTo>
                    <a:pt x="1173505" y="826294"/>
                  </a:lnTo>
                  <a:lnTo>
                    <a:pt x="1171911" y="833438"/>
                  </a:lnTo>
                  <a:lnTo>
                    <a:pt x="1170715" y="834629"/>
                  </a:lnTo>
                  <a:lnTo>
                    <a:pt x="1170316" y="834232"/>
                  </a:lnTo>
                  <a:lnTo>
                    <a:pt x="1169519" y="842169"/>
                  </a:lnTo>
                  <a:lnTo>
                    <a:pt x="1168323" y="849710"/>
                  </a:lnTo>
                  <a:lnTo>
                    <a:pt x="1166729" y="856854"/>
                  </a:lnTo>
                  <a:lnTo>
                    <a:pt x="1165134" y="863998"/>
                  </a:lnTo>
                  <a:lnTo>
                    <a:pt x="1162742" y="870744"/>
                  </a:lnTo>
                  <a:lnTo>
                    <a:pt x="1160351" y="877491"/>
                  </a:lnTo>
                  <a:lnTo>
                    <a:pt x="1157959" y="883841"/>
                  </a:lnTo>
                  <a:lnTo>
                    <a:pt x="1154770" y="890191"/>
                  </a:lnTo>
                  <a:lnTo>
                    <a:pt x="1151980" y="896541"/>
                  </a:lnTo>
                  <a:lnTo>
                    <a:pt x="1148791" y="902098"/>
                  </a:lnTo>
                  <a:lnTo>
                    <a:pt x="1145602" y="907654"/>
                  </a:lnTo>
                  <a:lnTo>
                    <a:pt x="1141616" y="913210"/>
                  </a:lnTo>
                  <a:lnTo>
                    <a:pt x="1138028" y="918370"/>
                  </a:lnTo>
                  <a:lnTo>
                    <a:pt x="1134042" y="923529"/>
                  </a:lnTo>
                  <a:lnTo>
                    <a:pt x="1126070" y="932260"/>
                  </a:lnTo>
                  <a:lnTo>
                    <a:pt x="1117699" y="940595"/>
                  </a:lnTo>
                  <a:lnTo>
                    <a:pt x="1108531" y="947738"/>
                  </a:lnTo>
                  <a:lnTo>
                    <a:pt x="1099762" y="954088"/>
                  </a:lnTo>
                  <a:lnTo>
                    <a:pt x="1090593" y="959248"/>
                  </a:lnTo>
                  <a:lnTo>
                    <a:pt x="1081027" y="963216"/>
                  </a:lnTo>
                  <a:lnTo>
                    <a:pt x="1077041" y="964804"/>
                  </a:lnTo>
                  <a:lnTo>
                    <a:pt x="1072257" y="966391"/>
                  </a:lnTo>
                  <a:lnTo>
                    <a:pt x="1067474" y="967185"/>
                  </a:lnTo>
                  <a:lnTo>
                    <a:pt x="1063488" y="967979"/>
                  </a:lnTo>
                  <a:lnTo>
                    <a:pt x="1059103" y="968376"/>
                  </a:lnTo>
                  <a:lnTo>
                    <a:pt x="1054719" y="968376"/>
                  </a:lnTo>
                  <a:lnTo>
                    <a:pt x="1051530" y="968376"/>
                  </a:lnTo>
                  <a:lnTo>
                    <a:pt x="1047543" y="967979"/>
                  </a:lnTo>
                  <a:lnTo>
                    <a:pt x="1043956" y="967185"/>
                  </a:lnTo>
                  <a:lnTo>
                    <a:pt x="1039970" y="965995"/>
                  </a:lnTo>
                  <a:lnTo>
                    <a:pt x="1031998" y="962820"/>
                  </a:lnTo>
                  <a:lnTo>
                    <a:pt x="1023627" y="958851"/>
                  </a:lnTo>
                  <a:lnTo>
                    <a:pt x="1014857" y="953295"/>
                  </a:lnTo>
                  <a:lnTo>
                    <a:pt x="1006088" y="947341"/>
                  </a:lnTo>
                  <a:lnTo>
                    <a:pt x="997318" y="939801"/>
                  </a:lnTo>
                  <a:lnTo>
                    <a:pt x="988549" y="931863"/>
                  </a:lnTo>
                  <a:lnTo>
                    <a:pt x="979779" y="922338"/>
                  </a:lnTo>
                  <a:lnTo>
                    <a:pt x="971807" y="912813"/>
                  </a:lnTo>
                  <a:lnTo>
                    <a:pt x="963835" y="902098"/>
                  </a:lnTo>
                  <a:lnTo>
                    <a:pt x="956660" y="890985"/>
                  </a:lnTo>
                  <a:lnTo>
                    <a:pt x="949883" y="878682"/>
                  </a:lnTo>
                  <a:lnTo>
                    <a:pt x="943904" y="865982"/>
                  </a:lnTo>
                  <a:lnTo>
                    <a:pt x="941512" y="859632"/>
                  </a:lnTo>
                  <a:lnTo>
                    <a:pt x="938722" y="852885"/>
                  </a:lnTo>
                  <a:lnTo>
                    <a:pt x="936729" y="846138"/>
                  </a:lnTo>
                  <a:lnTo>
                    <a:pt x="934736" y="839391"/>
                  </a:lnTo>
                  <a:lnTo>
                    <a:pt x="933540" y="843757"/>
                  </a:lnTo>
                  <a:lnTo>
                    <a:pt x="931547" y="847329"/>
                  </a:lnTo>
                  <a:lnTo>
                    <a:pt x="929554" y="849710"/>
                  </a:lnTo>
                  <a:lnTo>
                    <a:pt x="928757" y="850107"/>
                  </a:lnTo>
                  <a:lnTo>
                    <a:pt x="927960" y="850504"/>
                  </a:lnTo>
                  <a:lnTo>
                    <a:pt x="926764" y="850107"/>
                  </a:lnTo>
                  <a:lnTo>
                    <a:pt x="925568" y="849710"/>
                  </a:lnTo>
                  <a:lnTo>
                    <a:pt x="924372" y="848123"/>
                  </a:lnTo>
                  <a:lnTo>
                    <a:pt x="923575" y="846535"/>
                  </a:lnTo>
                  <a:lnTo>
                    <a:pt x="921582" y="842963"/>
                  </a:lnTo>
                  <a:lnTo>
                    <a:pt x="920386" y="837407"/>
                  </a:lnTo>
                  <a:lnTo>
                    <a:pt x="918791" y="831057"/>
                  </a:lnTo>
                  <a:lnTo>
                    <a:pt x="917596" y="823516"/>
                  </a:lnTo>
                  <a:lnTo>
                    <a:pt x="917197" y="815182"/>
                  </a:lnTo>
                  <a:lnTo>
                    <a:pt x="916798" y="806054"/>
                  </a:lnTo>
                  <a:lnTo>
                    <a:pt x="917197" y="798116"/>
                  </a:lnTo>
                  <a:lnTo>
                    <a:pt x="917596" y="790576"/>
                  </a:lnTo>
                  <a:lnTo>
                    <a:pt x="918393" y="783829"/>
                  </a:lnTo>
                  <a:lnTo>
                    <a:pt x="919987" y="777479"/>
                  </a:lnTo>
                  <a:lnTo>
                    <a:pt x="921183" y="772319"/>
                  </a:lnTo>
                  <a:lnTo>
                    <a:pt x="922379" y="767954"/>
                  </a:lnTo>
                  <a:lnTo>
                    <a:pt x="924372" y="764779"/>
                  </a:lnTo>
                  <a:lnTo>
                    <a:pt x="925169" y="763588"/>
                  </a:lnTo>
                  <a:lnTo>
                    <a:pt x="926365" y="763191"/>
                  </a:lnTo>
                  <a:lnTo>
                    <a:pt x="923176" y="759619"/>
                  </a:lnTo>
                  <a:lnTo>
                    <a:pt x="920785" y="756444"/>
                  </a:lnTo>
                  <a:lnTo>
                    <a:pt x="918393" y="752476"/>
                  </a:lnTo>
                  <a:lnTo>
                    <a:pt x="916798" y="748507"/>
                  </a:lnTo>
                  <a:lnTo>
                    <a:pt x="915204" y="744538"/>
                  </a:lnTo>
                  <a:lnTo>
                    <a:pt x="914407" y="739776"/>
                  </a:lnTo>
                  <a:lnTo>
                    <a:pt x="913609" y="735807"/>
                  </a:lnTo>
                  <a:lnTo>
                    <a:pt x="913211" y="731044"/>
                  </a:lnTo>
                  <a:lnTo>
                    <a:pt x="912812" y="727076"/>
                  </a:lnTo>
                  <a:lnTo>
                    <a:pt x="912812" y="721916"/>
                  </a:lnTo>
                  <a:lnTo>
                    <a:pt x="913609" y="712391"/>
                  </a:lnTo>
                  <a:lnTo>
                    <a:pt x="915204" y="703263"/>
                  </a:lnTo>
                  <a:lnTo>
                    <a:pt x="917197" y="694135"/>
                  </a:lnTo>
                  <a:lnTo>
                    <a:pt x="920386" y="685007"/>
                  </a:lnTo>
                  <a:lnTo>
                    <a:pt x="923575" y="676672"/>
                  </a:lnTo>
                  <a:lnTo>
                    <a:pt x="927162" y="668735"/>
                  </a:lnTo>
                  <a:lnTo>
                    <a:pt x="930750" y="661988"/>
                  </a:lnTo>
                  <a:lnTo>
                    <a:pt x="934337" y="656035"/>
                  </a:lnTo>
                  <a:lnTo>
                    <a:pt x="937526" y="651272"/>
                  </a:lnTo>
                  <a:lnTo>
                    <a:pt x="940715" y="647700"/>
                  </a:lnTo>
                  <a:lnTo>
                    <a:pt x="943107" y="646113"/>
                  </a:lnTo>
                  <a:lnTo>
                    <a:pt x="955862" y="639763"/>
                  </a:lnTo>
                  <a:lnTo>
                    <a:pt x="968219" y="634604"/>
                  </a:lnTo>
                  <a:lnTo>
                    <a:pt x="980178" y="630238"/>
                  </a:lnTo>
                  <a:lnTo>
                    <a:pt x="992535" y="627063"/>
                  </a:lnTo>
                  <a:lnTo>
                    <a:pt x="1004493" y="624285"/>
                  </a:lnTo>
                  <a:lnTo>
                    <a:pt x="1016053" y="622300"/>
                  </a:lnTo>
                  <a:lnTo>
                    <a:pt x="1027214" y="621110"/>
                  </a:lnTo>
                  <a:lnTo>
                    <a:pt x="1038375" y="620713"/>
                  </a:lnTo>
                  <a:close/>
                  <a:moveTo>
                    <a:pt x="1043186" y="515586"/>
                  </a:moveTo>
                  <a:lnTo>
                    <a:pt x="1022934" y="515983"/>
                  </a:lnTo>
                  <a:lnTo>
                    <a:pt x="1002682" y="516777"/>
                  </a:lnTo>
                  <a:lnTo>
                    <a:pt x="982827" y="518364"/>
                  </a:lnTo>
                  <a:lnTo>
                    <a:pt x="962972" y="519952"/>
                  </a:lnTo>
                  <a:lnTo>
                    <a:pt x="943514" y="521937"/>
                  </a:lnTo>
                  <a:lnTo>
                    <a:pt x="924056" y="525113"/>
                  </a:lnTo>
                  <a:lnTo>
                    <a:pt x="904598" y="527891"/>
                  </a:lnTo>
                  <a:lnTo>
                    <a:pt x="885140" y="531861"/>
                  </a:lnTo>
                  <a:lnTo>
                    <a:pt x="866476" y="535830"/>
                  </a:lnTo>
                  <a:lnTo>
                    <a:pt x="847812" y="540594"/>
                  </a:lnTo>
                  <a:lnTo>
                    <a:pt x="829148" y="545754"/>
                  </a:lnTo>
                  <a:lnTo>
                    <a:pt x="810485" y="550914"/>
                  </a:lnTo>
                  <a:lnTo>
                    <a:pt x="792218" y="556869"/>
                  </a:lnTo>
                  <a:lnTo>
                    <a:pt x="774348" y="563220"/>
                  </a:lnTo>
                  <a:lnTo>
                    <a:pt x="756082" y="569968"/>
                  </a:lnTo>
                  <a:lnTo>
                    <a:pt x="738609" y="577113"/>
                  </a:lnTo>
                  <a:lnTo>
                    <a:pt x="721137" y="585449"/>
                  </a:lnTo>
                  <a:lnTo>
                    <a:pt x="704061" y="593388"/>
                  </a:lnTo>
                  <a:lnTo>
                    <a:pt x="686986" y="601724"/>
                  </a:lnTo>
                  <a:lnTo>
                    <a:pt x="670308" y="610457"/>
                  </a:lnTo>
                  <a:lnTo>
                    <a:pt x="653630" y="619587"/>
                  </a:lnTo>
                  <a:lnTo>
                    <a:pt x="637745" y="629114"/>
                  </a:lnTo>
                  <a:lnTo>
                    <a:pt x="621861" y="639037"/>
                  </a:lnTo>
                  <a:lnTo>
                    <a:pt x="605977" y="649755"/>
                  </a:lnTo>
                  <a:lnTo>
                    <a:pt x="590490" y="660473"/>
                  </a:lnTo>
                  <a:lnTo>
                    <a:pt x="575400" y="671190"/>
                  </a:lnTo>
                  <a:lnTo>
                    <a:pt x="559913" y="682702"/>
                  </a:lnTo>
                  <a:lnTo>
                    <a:pt x="545617" y="694610"/>
                  </a:lnTo>
                  <a:lnTo>
                    <a:pt x="531322" y="706519"/>
                  </a:lnTo>
                  <a:lnTo>
                    <a:pt x="517026" y="719221"/>
                  </a:lnTo>
                  <a:lnTo>
                    <a:pt x="503525" y="731924"/>
                  </a:lnTo>
                  <a:lnTo>
                    <a:pt x="490023" y="745023"/>
                  </a:lnTo>
                  <a:lnTo>
                    <a:pt x="476919" y="758520"/>
                  </a:lnTo>
                  <a:lnTo>
                    <a:pt x="464212" y="772413"/>
                  </a:lnTo>
                  <a:lnTo>
                    <a:pt x="451504" y="786306"/>
                  </a:lnTo>
                  <a:lnTo>
                    <a:pt x="439591" y="800596"/>
                  </a:lnTo>
                  <a:lnTo>
                    <a:pt x="427678" y="815680"/>
                  </a:lnTo>
                  <a:lnTo>
                    <a:pt x="416162" y="830368"/>
                  </a:lnTo>
                  <a:lnTo>
                    <a:pt x="405441" y="845452"/>
                  </a:lnTo>
                  <a:lnTo>
                    <a:pt x="394322" y="860933"/>
                  </a:lnTo>
                  <a:lnTo>
                    <a:pt x="383997" y="876811"/>
                  </a:lnTo>
                  <a:lnTo>
                    <a:pt x="374070" y="892689"/>
                  </a:lnTo>
                  <a:lnTo>
                    <a:pt x="364539" y="908964"/>
                  </a:lnTo>
                  <a:lnTo>
                    <a:pt x="355009" y="925636"/>
                  </a:lnTo>
                  <a:lnTo>
                    <a:pt x="346272" y="941911"/>
                  </a:lnTo>
                  <a:lnTo>
                    <a:pt x="337933" y="959377"/>
                  </a:lnTo>
                  <a:lnTo>
                    <a:pt x="329594" y="976048"/>
                  </a:lnTo>
                  <a:lnTo>
                    <a:pt x="322049" y="993911"/>
                  </a:lnTo>
                  <a:lnTo>
                    <a:pt x="314901" y="1011377"/>
                  </a:lnTo>
                  <a:lnTo>
                    <a:pt x="308151" y="1029240"/>
                  </a:lnTo>
                  <a:lnTo>
                    <a:pt x="301797" y="1047500"/>
                  </a:lnTo>
                  <a:lnTo>
                    <a:pt x="295840" y="1065362"/>
                  </a:lnTo>
                  <a:lnTo>
                    <a:pt x="290678" y="1084019"/>
                  </a:lnTo>
                  <a:lnTo>
                    <a:pt x="285516" y="1102676"/>
                  </a:lnTo>
                  <a:lnTo>
                    <a:pt x="280751" y="1121729"/>
                  </a:lnTo>
                  <a:lnTo>
                    <a:pt x="276780" y="1140783"/>
                  </a:lnTo>
                  <a:lnTo>
                    <a:pt x="272809" y="1159440"/>
                  </a:lnTo>
                  <a:lnTo>
                    <a:pt x="270029" y="1178890"/>
                  </a:lnTo>
                  <a:lnTo>
                    <a:pt x="266852" y="1198341"/>
                  </a:lnTo>
                  <a:lnTo>
                    <a:pt x="264867" y="1218188"/>
                  </a:lnTo>
                  <a:lnTo>
                    <a:pt x="263278" y="1237639"/>
                  </a:lnTo>
                  <a:lnTo>
                    <a:pt x="261690" y="1257883"/>
                  </a:lnTo>
                  <a:lnTo>
                    <a:pt x="260896" y="1277731"/>
                  </a:lnTo>
                  <a:lnTo>
                    <a:pt x="260498" y="1297975"/>
                  </a:lnTo>
                  <a:lnTo>
                    <a:pt x="260896" y="1318220"/>
                  </a:lnTo>
                  <a:lnTo>
                    <a:pt x="261690" y="1338067"/>
                  </a:lnTo>
                  <a:lnTo>
                    <a:pt x="263278" y="1357915"/>
                  </a:lnTo>
                  <a:lnTo>
                    <a:pt x="264867" y="1377763"/>
                  </a:lnTo>
                  <a:lnTo>
                    <a:pt x="266852" y="1397213"/>
                  </a:lnTo>
                  <a:lnTo>
                    <a:pt x="270029" y="1416664"/>
                  </a:lnTo>
                  <a:lnTo>
                    <a:pt x="272809" y="1436114"/>
                  </a:lnTo>
                  <a:lnTo>
                    <a:pt x="276780" y="1455168"/>
                  </a:lnTo>
                  <a:lnTo>
                    <a:pt x="280751" y="1474222"/>
                  </a:lnTo>
                  <a:lnTo>
                    <a:pt x="285516" y="1493275"/>
                  </a:lnTo>
                  <a:lnTo>
                    <a:pt x="290678" y="1511535"/>
                  </a:lnTo>
                  <a:lnTo>
                    <a:pt x="295840" y="1530192"/>
                  </a:lnTo>
                  <a:lnTo>
                    <a:pt x="301797" y="1548452"/>
                  </a:lnTo>
                  <a:lnTo>
                    <a:pt x="308151" y="1566314"/>
                  </a:lnTo>
                  <a:lnTo>
                    <a:pt x="314901" y="1584177"/>
                  </a:lnTo>
                  <a:lnTo>
                    <a:pt x="322049" y="1602040"/>
                  </a:lnTo>
                  <a:lnTo>
                    <a:pt x="329594" y="1619109"/>
                  </a:lnTo>
                  <a:lnTo>
                    <a:pt x="337933" y="1636575"/>
                  </a:lnTo>
                  <a:lnTo>
                    <a:pt x="346272" y="1653247"/>
                  </a:lnTo>
                  <a:lnTo>
                    <a:pt x="355009" y="1670316"/>
                  </a:lnTo>
                  <a:lnTo>
                    <a:pt x="364539" y="1686591"/>
                  </a:lnTo>
                  <a:lnTo>
                    <a:pt x="374070" y="1703262"/>
                  </a:lnTo>
                  <a:lnTo>
                    <a:pt x="383997" y="1719140"/>
                  </a:lnTo>
                  <a:lnTo>
                    <a:pt x="394322" y="1734622"/>
                  </a:lnTo>
                  <a:lnTo>
                    <a:pt x="405441" y="1750500"/>
                  </a:lnTo>
                  <a:lnTo>
                    <a:pt x="416162" y="1765584"/>
                  </a:lnTo>
                  <a:lnTo>
                    <a:pt x="427678" y="1780271"/>
                  </a:lnTo>
                  <a:lnTo>
                    <a:pt x="439591" y="1794958"/>
                  </a:lnTo>
                  <a:lnTo>
                    <a:pt x="451504" y="1809248"/>
                  </a:lnTo>
                  <a:lnTo>
                    <a:pt x="464212" y="1823142"/>
                  </a:lnTo>
                  <a:lnTo>
                    <a:pt x="476919" y="1837035"/>
                  </a:lnTo>
                  <a:lnTo>
                    <a:pt x="490023" y="1850531"/>
                  </a:lnTo>
                  <a:lnTo>
                    <a:pt x="503525" y="1863631"/>
                  </a:lnTo>
                  <a:lnTo>
                    <a:pt x="517026" y="1876333"/>
                  </a:lnTo>
                  <a:lnTo>
                    <a:pt x="531322" y="1889035"/>
                  </a:lnTo>
                  <a:lnTo>
                    <a:pt x="545617" y="1900944"/>
                  </a:lnTo>
                  <a:lnTo>
                    <a:pt x="559913" y="1912852"/>
                  </a:lnTo>
                  <a:lnTo>
                    <a:pt x="575400" y="1923967"/>
                  </a:lnTo>
                  <a:lnTo>
                    <a:pt x="590490" y="1935479"/>
                  </a:lnTo>
                  <a:lnTo>
                    <a:pt x="605977" y="1945799"/>
                  </a:lnTo>
                  <a:lnTo>
                    <a:pt x="621861" y="1956517"/>
                  </a:lnTo>
                  <a:lnTo>
                    <a:pt x="637745" y="1966044"/>
                  </a:lnTo>
                  <a:lnTo>
                    <a:pt x="653630" y="1975968"/>
                  </a:lnTo>
                  <a:lnTo>
                    <a:pt x="670308" y="1985097"/>
                  </a:lnTo>
                  <a:lnTo>
                    <a:pt x="686986" y="1994227"/>
                  </a:lnTo>
                  <a:lnTo>
                    <a:pt x="704061" y="2002563"/>
                  </a:lnTo>
                  <a:lnTo>
                    <a:pt x="721137" y="2010502"/>
                  </a:lnTo>
                  <a:lnTo>
                    <a:pt x="738609" y="2018044"/>
                  </a:lnTo>
                  <a:lnTo>
                    <a:pt x="756082" y="2025189"/>
                  </a:lnTo>
                  <a:lnTo>
                    <a:pt x="774348" y="2032335"/>
                  </a:lnTo>
                  <a:lnTo>
                    <a:pt x="792218" y="2038686"/>
                  </a:lnTo>
                  <a:lnTo>
                    <a:pt x="810485" y="2044640"/>
                  </a:lnTo>
                  <a:lnTo>
                    <a:pt x="829148" y="2050197"/>
                  </a:lnTo>
                  <a:lnTo>
                    <a:pt x="847812" y="2055358"/>
                  </a:lnTo>
                  <a:lnTo>
                    <a:pt x="866476" y="2059724"/>
                  </a:lnTo>
                  <a:lnTo>
                    <a:pt x="885140" y="2064091"/>
                  </a:lnTo>
                  <a:lnTo>
                    <a:pt x="904598" y="2067266"/>
                  </a:lnTo>
                  <a:lnTo>
                    <a:pt x="924056" y="2070839"/>
                  </a:lnTo>
                  <a:lnTo>
                    <a:pt x="943514" y="2073220"/>
                  </a:lnTo>
                  <a:lnTo>
                    <a:pt x="962972" y="2075999"/>
                  </a:lnTo>
                  <a:lnTo>
                    <a:pt x="982827" y="2077587"/>
                  </a:lnTo>
                  <a:lnTo>
                    <a:pt x="1002682" y="2078778"/>
                  </a:lnTo>
                  <a:lnTo>
                    <a:pt x="1022934" y="2079572"/>
                  </a:lnTo>
                  <a:lnTo>
                    <a:pt x="1043186" y="2079572"/>
                  </a:lnTo>
                  <a:lnTo>
                    <a:pt x="1063041" y="2079572"/>
                  </a:lnTo>
                  <a:lnTo>
                    <a:pt x="1083293" y="2078778"/>
                  </a:lnTo>
                  <a:lnTo>
                    <a:pt x="1103148" y="2077587"/>
                  </a:lnTo>
                  <a:lnTo>
                    <a:pt x="1122606" y="2075999"/>
                  </a:lnTo>
                  <a:lnTo>
                    <a:pt x="1142064" y="2073220"/>
                  </a:lnTo>
                  <a:lnTo>
                    <a:pt x="1161919" y="2070839"/>
                  </a:lnTo>
                  <a:lnTo>
                    <a:pt x="1180980" y="2067266"/>
                  </a:lnTo>
                  <a:lnTo>
                    <a:pt x="1200438" y="2064091"/>
                  </a:lnTo>
                  <a:lnTo>
                    <a:pt x="1219499" y="2059724"/>
                  </a:lnTo>
                  <a:lnTo>
                    <a:pt x="1237766" y="2055358"/>
                  </a:lnTo>
                  <a:lnTo>
                    <a:pt x="1256827" y="2050197"/>
                  </a:lnTo>
                  <a:lnTo>
                    <a:pt x="1275093" y="2044640"/>
                  </a:lnTo>
                  <a:lnTo>
                    <a:pt x="1293757" y="2038686"/>
                  </a:lnTo>
                  <a:lnTo>
                    <a:pt x="1311627" y="2032335"/>
                  </a:lnTo>
                  <a:lnTo>
                    <a:pt x="1329496" y="2025189"/>
                  </a:lnTo>
                  <a:lnTo>
                    <a:pt x="1347366" y="2018044"/>
                  </a:lnTo>
                  <a:lnTo>
                    <a:pt x="1364441" y="2010502"/>
                  </a:lnTo>
                  <a:lnTo>
                    <a:pt x="1381914" y="2002563"/>
                  </a:lnTo>
                  <a:lnTo>
                    <a:pt x="1398592" y="1994227"/>
                  </a:lnTo>
                  <a:lnTo>
                    <a:pt x="1415667" y="1985097"/>
                  </a:lnTo>
                  <a:lnTo>
                    <a:pt x="1431949" y="1975968"/>
                  </a:lnTo>
                  <a:lnTo>
                    <a:pt x="1447833" y="1966044"/>
                  </a:lnTo>
                  <a:lnTo>
                    <a:pt x="1464114" y="1956517"/>
                  </a:lnTo>
                  <a:lnTo>
                    <a:pt x="1479998" y="1945799"/>
                  </a:lnTo>
                  <a:lnTo>
                    <a:pt x="1495088" y="1935479"/>
                  </a:lnTo>
                  <a:lnTo>
                    <a:pt x="1510575" y="1923967"/>
                  </a:lnTo>
                  <a:lnTo>
                    <a:pt x="1525665" y="1912852"/>
                  </a:lnTo>
                  <a:lnTo>
                    <a:pt x="1539960" y="1900944"/>
                  </a:lnTo>
                  <a:lnTo>
                    <a:pt x="1554256" y="1889035"/>
                  </a:lnTo>
                  <a:lnTo>
                    <a:pt x="1568551" y="1876333"/>
                  </a:lnTo>
                  <a:lnTo>
                    <a:pt x="1582053" y="1863631"/>
                  </a:lnTo>
                  <a:lnTo>
                    <a:pt x="1595555" y="1850531"/>
                  </a:lnTo>
                  <a:lnTo>
                    <a:pt x="1608659" y="1837035"/>
                  </a:lnTo>
                  <a:lnTo>
                    <a:pt x="1621763" y="1823142"/>
                  </a:lnTo>
                  <a:lnTo>
                    <a:pt x="1634073" y="1809248"/>
                  </a:lnTo>
                  <a:lnTo>
                    <a:pt x="1646383" y="1794958"/>
                  </a:lnTo>
                  <a:lnTo>
                    <a:pt x="1657899" y="1780271"/>
                  </a:lnTo>
                  <a:lnTo>
                    <a:pt x="1669415" y="1765584"/>
                  </a:lnTo>
                  <a:lnTo>
                    <a:pt x="1680534" y="1750500"/>
                  </a:lnTo>
                  <a:lnTo>
                    <a:pt x="1691256" y="1734622"/>
                  </a:lnTo>
                  <a:lnTo>
                    <a:pt x="1701581" y="1719140"/>
                  </a:lnTo>
                  <a:lnTo>
                    <a:pt x="1711508" y="1703262"/>
                  </a:lnTo>
                  <a:lnTo>
                    <a:pt x="1721436" y="1686591"/>
                  </a:lnTo>
                  <a:lnTo>
                    <a:pt x="1730569" y="1670316"/>
                  </a:lnTo>
                  <a:lnTo>
                    <a:pt x="1739305" y="1653247"/>
                  </a:lnTo>
                  <a:lnTo>
                    <a:pt x="1748041" y="1636575"/>
                  </a:lnTo>
                  <a:lnTo>
                    <a:pt x="1755983" y="1619109"/>
                  </a:lnTo>
                  <a:lnTo>
                    <a:pt x="1763529" y="1602040"/>
                  </a:lnTo>
                  <a:lnTo>
                    <a:pt x="1770676" y="1584177"/>
                  </a:lnTo>
                  <a:lnTo>
                    <a:pt x="1777427" y="1566314"/>
                  </a:lnTo>
                  <a:lnTo>
                    <a:pt x="1783781" y="1548452"/>
                  </a:lnTo>
                  <a:lnTo>
                    <a:pt x="1789737" y="1530192"/>
                  </a:lnTo>
                  <a:lnTo>
                    <a:pt x="1795694" y="1511535"/>
                  </a:lnTo>
                  <a:lnTo>
                    <a:pt x="1800459" y="1493275"/>
                  </a:lnTo>
                  <a:lnTo>
                    <a:pt x="1804827" y="1474222"/>
                  </a:lnTo>
                  <a:lnTo>
                    <a:pt x="1809195" y="1455168"/>
                  </a:lnTo>
                  <a:lnTo>
                    <a:pt x="1812769" y="1436114"/>
                  </a:lnTo>
                  <a:lnTo>
                    <a:pt x="1816343" y="1416664"/>
                  </a:lnTo>
                  <a:lnTo>
                    <a:pt x="1818726" y="1397213"/>
                  </a:lnTo>
                  <a:lnTo>
                    <a:pt x="1820711" y="1377763"/>
                  </a:lnTo>
                  <a:lnTo>
                    <a:pt x="1823094" y="1357915"/>
                  </a:lnTo>
                  <a:lnTo>
                    <a:pt x="1824285" y="1338067"/>
                  </a:lnTo>
                  <a:lnTo>
                    <a:pt x="1824682" y="1318220"/>
                  </a:lnTo>
                  <a:lnTo>
                    <a:pt x="1825079" y="1297975"/>
                  </a:lnTo>
                  <a:lnTo>
                    <a:pt x="1824682" y="1277731"/>
                  </a:lnTo>
                  <a:lnTo>
                    <a:pt x="1824285" y="1257883"/>
                  </a:lnTo>
                  <a:lnTo>
                    <a:pt x="1823094" y="1237639"/>
                  </a:lnTo>
                  <a:lnTo>
                    <a:pt x="1820711" y="1218188"/>
                  </a:lnTo>
                  <a:lnTo>
                    <a:pt x="1818726" y="1198341"/>
                  </a:lnTo>
                  <a:lnTo>
                    <a:pt x="1816343" y="1178890"/>
                  </a:lnTo>
                  <a:lnTo>
                    <a:pt x="1812769" y="1159440"/>
                  </a:lnTo>
                  <a:lnTo>
                    <a:pt x="1809195" y="1140783"/>
                  </a:lnTo>
                  <a:lnTo>
                    <a:pt x="1804827" y="1121729"/>
                  </a:lnTo>
                  <a:lnTo>
                    <a:pt x="1800459" y="1102676"/>
                  </a:lnTo>
                  <a:lnTo>
                    <a:pt x="1795694" y="1084019"/>
                  </a:lnTo>
                  <a:lnTo>
                    <a:pt x="1789737" y="1065362"/>
                  </a:lnTo>
                  <a:lnTo>
                    <a:pt x="1783781" y="1047500"/>
                  </a:lnTo>
                  <a:lnTo>
                    <a:pt x="1777427" y="1029240"/>
                  </a:lnTo>
                  <a:lnTo>
                    <a:pt x="1770676" y="1011377"/>
                  </a:lnTo>
                  <a:lnTo>
                    <a:pt x="1763529" y="993911"/>
                  </a:lnTo>
                  <a:lnTo>
                    <a:pt x="1755983" y="976048"/>
                  </a:lnTo>
                  <a:lnTo>
                    <a:pt x="1748041" y="959377"/>
                  </a:lnTo>
                  <a:lnTo>
                    <a:pt x="1739305" y="941911"/>
                  </a:lnTo>
                  <a:lnTo>
                    <a:pt x="1730569" y="925636"/>
                  </a:lnTo>
                  <a:lnTo>
                    <a:pt x="1721436" y="908964"/>
                  </a:lnTo>
                  <a:lnTo>
                    <a:pt x="1711508" y="892689"/>
                  </a:lnTo>
                  <a:lnTo>
                    <a:pt x="1701581" y="876811"/>
                  </a:lnTo>
                  <a:lnTo>
                    <a:pt x="1691256" y="860933"/>
                  </a:lnTo>
                  <a:lnTo>
                    <a:pt x="1680534" y="845452"/>
                  </a:lnTo>
                  <a:lnTo>
                    <a:pt x="1669415" y="830368"/>
                  </a:lnTo>
                  <a:lnTo>
                    <a:pt x="1657899" y="815680"/>
                  </a:lnTo>
                  <a:lnTo>
                    <a:pt x="1646383" y="800596"/>
                  </a:lnTo>
                  <a:lnTo>
                    <a:pt x="1634073" y="786306"/>
                  </a:lnTo>
                  <a:lnTo>
                    <a:pt x="1621763" y="772413"/>
                  </a:lnTo>
                  <a:lnTo>
                    <a:pt x="1608659" y="758520"/>
                  </a:lnTo>
                  <a:lnTo>
                    <a:pt x="1595555" y="745023"/>
                  </a:lnTo>
                  <a:lnTo>
                    <a:pt x="1582053" y="731924"/>
                  </a:lnTo>
                  <a:lnTo>
                    <a:pt x="1568551" y="719221"/>
                  </a:lnTo>
                  <a:lnTo>
                    <a:pt x="1554256" y="706519"/>
                  </a:lnTo>
                  <a:lnTo>
                    <a:pt x="1539960" y="694610"/>
                  </a:lnTo>
                  <a:lnTo>
                    <a:pt x="1525665" y="682702"/>
                  </a:lnTo>
                  <a:lnTo>
                    <a:pt x="1510575" y="671190"/>
                  </a:lnTo>
                  <a:lnTo>
                    <a:pt x="1495088" y="660473"/>
                  </a:lnTo>
                  <a:lnTo>
                    <a:pt x="1479998" y="649755"/>
                  </a:lnTo>
                  <a:lnTo>
                    <a:pt x="1464114" y="639037"/>
                  </a:lnTo>
                  <a:lnTo>
                    <a:pt x="1447833" y="629114"/>
                  </a:lnTo>
                  <a:lnTo>
                    <a:pt x="1431949" y="619587"/>
                  </a:lnTo>
                  <a:lnTo>
                    <a:pt x="1415667" y="610457"/>
                  </a:lnTo>
                  <a:lnTo>
                    <a:pt x="1398592" y="601724"/>
                  </a:lnTo>
                  <a:lnTo>
                    <a:pt x="1381914" y="593388"/>
                  </a:lnTo>
                  <a:lnTo>
                    <a:pt x="1364441" y="585449"/>
                  </a:lnTo>
                  <a:lnTo>
                    <a:pt x="1347366" y="577113"/>
                  </a:lnTo>
                  <a:lnTo>
                    <a:pt x="1329496" y="569968"/>
                  </a:lnTo>
                  <a:lnTo>
                    <a:pt x="1311627" y="563220"/>
                  </a:lnTo>
                  <a:lnTo>
                    <a:pt x="1293757" y="556869"/>
                  </a:lnTo>
                  <a:lnTo>
                    <a:pt x="1275093" y="550914"/>
                  </a:lnTo>
                  <a:lnTo>
                    <a:pt x="1256827" y="545754"/>
                  </a:lnTo>
                  <a:lnTo>
                    <a:pt x="1237766" y="540594"/>
                  </a:lnTo>
                  <a:lnTo>
                    <a:pt x="1219499" y="535830"/>
                  </a:lnTo>
                  <a:lnTo>
                    <a:pt x="1200438" y="531861"/>
                  </a:lnTo>
                  <a:lnTo>
                    <a:pt x="1180980" y="527891"/>
                  </a:lnTo>
                  <a:lnTo>
                    <a:pt x="1161919" y="525113"/>
                  </a:lnTo>
                  <a:lnTo>
                    <a:pt x="1142064" y="521937"/>
                  </a:lnTo>
                  <a:lnTo>
                    <a:pt x="1122606" y="519952"/>
                  </a:lnTo>
                  <a:lnTo>
                    <a:pt x="1103148" y="518364"/>
                  </a:lnTo>
                  <a:lnTo>
                    <a:pt x="1083293" y="516777"/>
                  </a:lnTo>
                  <a:lnTo>
                    <a:pt x="1063041" y="515983"/>
                  </a:lnTo>
                  <a:lnTo>
                    <a:pt x="1043186" y="515586"/>
                  </a:lnTo>
                  <a:close/>
                  <a:moveTo>
                    <a:pt x="803734" y="280988"/>
                  </a:moveTo>
                  <a:lnTo>
                    <a:pt x="862902" y="391340"/>
                  </a:lnTo>
                  <a:lnTo>
                    <a:pt x="884743" y="387371"/>
                  </a:lnTo>
                  <a:lnTo>
                    <a:pt x="906980" y="383798"/>
                  </a:lnTo>
                  <a:lnTo>
                    <a:pt x="929218" y="380622"/>
                  </a:lnTo>
                  <a:lnTo>
                    <a:pt x="951456" y="378241"/>
                  </a:lnTo>
                  <a:lnTo>
                    <a:pt x="974488" y="376256"/>
                  </a:lnTo>
                  <a:lnTo>
                    <a:pt x="997122" y="374668"/>
                  </a:lnTo>
                  <a:lnTo>
                    <a:pt x="1019757" y="373874"/>
                  </a:lnTo>
                  <a:lnTo>
                    <a:pt x="1043186" y="373477"/>
                  </a:lnTo>
                  <a:lnTo>
                    <a:pt x="1059865" y="373874"/>
                  </a:lnTo>
                  <a:lnTo>
                    <a:pt x="1076940" y="374271"/>
                  </a:lnTo>
                  <a:lnTo>
                    <a:pt x="1093618" y="375462"/>
                  </a:lnTo>
                  <a:lnTo>
                    <a:pt x="1110693" y="376256"/>
                  </a:lnTo>
                  <a:lnTo>
                    <a:pt x="1127372" y="377844"/>
                  </a:lnTo>
                  <a:lnTo>
                    <a:pt x="1144050" y="379432"/>
                  </a:lnTo>
                  <a:lnTo>
                    <a:pt x="1160331" y="381019"/>
                  </a:lnTo>
                  <a:lnTo>
                    <a:pt x="1176612" y="383798"/>
                  </a:lnTo>
                  <a:lnTo>
                    <a:pt x="1193291" y="386180"/>
                  </a:lnTo>
                  <a:lnTo>
                    <a:pt x="1209572" y="388958"/>
                  </a:lnTo>
                  <a:lnTo>
                    <a:pt x="1225853" y="392134"/>
                  </a:lnTo>
                  <a:lnTo>
                    <a:pt x="1241737" y="395310"/>
                  </a:lnTo>
                  <a:lnTo>
                    <a:pt x="1257621" y="399279"/>
                  </a:lnTo>
                  <a:lnTo>
                    <a:pt x="1273505" y="403249"/>
                  </a:lnTo>
                  <a:lnTo>
                    <a:pt x="1289389" y="407218"/>
                  </a:lnTo>
                  <a:lnTo>
                    <a:pt x="1304876" y="411982"/>
                  </a:lnTo>
                  <a:lnTo>
                    <a:pt x="1370398" y="304805"/>
                  </a:lnTo>
                  <a:lnTo>
                    <a:pt x="1611439" y="417142"/>
                  </a:lnTo>
                  <a:lnTo>
                    <a:pt x="1570140" y="539800"/>
                  </a:lnTo>
                  <a:lnTo>
                    <a:pt x="1592775" y="555678"/>
                  </a:lnTo>
                  <a:lnTo>
                    <a:pt x="1614615" y="572747"/>
                  </a:lnTo>
                  <a:lnTo>
                    <a:pt x="1636059" y="589815"/>
                  </a:lnTo>
                  <a:lnTo>
                    <a:pt x="1656708" y="608075"/>
                  </a:lnTo>
                  <a:lnTo>
                    <a:pt x="1676960" y="626732"/>
                  </a:lnTo>
                  <a:lnTo>
                    <a:pt x="1696815" y="645389"/>
                  </a:lnTo>
                  <a:lnTo>
                    <a:pt x="1715876" y="665236"/>
                  </a:lnTo>
                  <a:lnTo>
                    <a:pt x="1734540" y="685481"/>
                  </a:lnTo>
                  <a:lnTo>
                    <a:pt x="1752410" y="706519"/>
                  </a:lnTo>
                  <a:lnTo>
                    <a:pt x="1769882" y="728351"/>
                  </a:lnTo>
                  <a:lnTo>
                    <a:pt x="1786560" y="750184"/>
                  </a:lnTo>
                  <a:lnTo>
                    <a:pt x="1802841" y="772413"/>
                  </a:lnTo>
                  <a:lnTo>
                    <a:pt x="1818329" y="795436"/>
                  </a:lnTo>
                  <a:lnTo>
                    <a:pt x="1832624" y="818856"/>
                  </a:lnTo>
                  <a:lnTo>
                    <a:pt x="1846920" y="842673"/>
                  </a:lnTo>
                  <a:lnTo>
                    <a:pt x="1860024" y="866887"/>
                  </a:lnTo>
                  <a:lnTo>
                    <a:pt x="1994642" y="834337"/>
                  </a:lnTo>
                  <a:lnTo>
                    <a:pt x="2085975" y="1084019"/>
                  </a:lnTo>
                  <a:lnTo>
                    <a:pt x="1954931" y="1149516"/>
                  </a:lnTo>
                  <a:lnTo>
                    <a:pt x="1958108" y="1167776"/>
                  </a:lnTo>
                  <a:lnTo>
                    <a:pt x="1960491" y="1185638"/>
                  </a:lnTo>
                  <a:lnTo>
                    <a:pt x="1962476" y="1204295"/>
                  </a:lnTo>
                  <a:lnTo>
                    <a:pt x="1964462" y="1222952"/>
                  </a:lnTo>
                  <a:lnTo>
                    <a:pt x="1965653" y="1241212"/>
                  </a:lnTo>
                  <a:lnTo>
                    <a:pt x="1966447" y="1259868"/>
                  </a:lnTo>
                  <a:lnTo>
                    <a:pt x="1967242" y="1278922"/>
                  </a:lnTo>
                  <a:lnTo>
                    <a:pt x="1967242" y="1297975"/>
                  </a:lnTo>
                  <a:lnTo>
                    <a:pt x="1967242" y="1315441"/>
                  </a:lnTo>
                  <a:lnTo>
                    <a:pt x="1966845" y="1332907"/>
                  </a:lnTo>
                  <a:lnTo>
                    <a:pt x="1966050" y="1349976"/>
                  </a:lnTo>
                  <a:lnTo>
                    <a:pt x="1964859" y="1367839"/>
                  </a:lnTo>
                  <a:lnTo>
                    <a:pt x="1962873" y="1385305"/>
                  </a:lnTo>
                  <a:lnTo>
                    <a:pt x="1961285" y="1401977"/>
                  </a:lnTo>
                  <a:lnTo>
                    <a:pt x="1959300" y="1419442"/>
                  </a:lnTo>
                  <a:lnTo>
                    <a:pt x="1957314" y="1436114"/>
                  </a:lnTo>
                  <a:lnTo>
                    <a:pt x="1954137" y="1453183"/>
                  </a:lnTo>
                  <a:lnTo>
                    <a:pt x="1951357" y="1469855"/>
                  </a:lnTo>
                  <a:lnTo>
                    <a:pt x="1947784" y="1486527"/>
                  </a:lnTo>
                  <a:lnTo>
                    <a:pt x="1944210" y="1503199"/>
                  </a:lnTo>
                  <a:lnTo>
                    <a:pt x="1940239" y="1519871"/>
                  </a:lnTo>
                  <a:lnTo>
                    <a:pt x="1935871" y="1535749"/>
                  </a:lnTo>
                  <a:lnTo>
                    <a:pt x="1931899" y="1552024"/>
                  </a:lnTo>
                  <a:lnTo>
                    <a:pt x="1926737" y="1568299"/>
                  </a:lnTo>
                  <a:lnTo>
                    <a:pt x="2061355" y="1650468"/>
                  </a:lnTo>
                  <a:lnTo>
                    <a:pt x="1949372" y="1891020"/>
                  </a:lnTo>
                  <a:lnTo>
                    <a:pt x="1791723" y="1838623"/>
                  </a:lnTo>
                  <a:lnTo>
                    <a:pt x="1776633" y="1859264"/>
                  </a:lnTo>
                  <a:lnTo>
                    <a:pt x="1761146" y="1879112"/>
                  </a:lnTo>
                  <a:lnTo>
                    <a:pt x="1744468" y="1898165"/>
                  </a:lnTo>
                  <a:lnTo>
                    <a:pt x="1728186" y="1917219"/>
                  </a:lnTo>
                  <a:lnTo>
                    <a:pt x="1710714" y="1935876"/>
                  </a:lnTo>
                  <a:lnTo>
                    <a:pt x="1693241" y="1954135"/>
                  </a:lnTo>
                  <a:lnTo>
                    <a:pt x="1674975" y="1971204"/>
                  </a:lnTo>
                  <a:lnTo>
                    <a:pt x="1655914" y="1988670"/>
                  </a:lnTo>
                  <a:lnTo>
                    <a:pt x="1636853" y="2004945"/>
                  </a:lnTo>
                  <a:lnTo>
                    <a:pt x="1616998" y="2021220"/>
                  </a:lnTo>
                  <a:lnTo>
                    <a:pt x="1597143" y="2036701"/>
                  </a:lnTo>
                  <a:lnTo>
                    <a:pt x="1576494" y="2051388"/>
                  </a:lnTo>
                  <a:lnTo>
                    <a:pt x="1555844" y="2066075"/>
                  </a:lnTo>
                  <a:lnTo>
                    <a:pt x="1534401" y="2079572"/>
                  </a:lnTo>
                  <a:lnTo>
                    <a:pt x="1512957" y="2093068"/>
                  </a:lnTo>
                  <a:lnTo>
                    <a:pt x="1491117" y="2105770"/>
                  </a:lnTo>
                  <a:lnTo>
                    <a:pt x="1531621" y="2274474"/>
                  </a:lnTo>
                  <a:lnTo>
                    <a:pt x="1281844" y="2365376"/>
                  </a:lnTo>
                  <a:lnTo>
                    <a:pt x="1202821" y="2207787"/>
                  </a:lnTo>
                  <a:lnTo>
                    <a:pt x="1183363" y="2210962"/>
                  </a:lnTo>
                  <a:lnTo>
                    <a:pt x="1163508" y="2213741"/>
                  </a:lnTo>
                  <a:lnTo>
                    <a:pt x="1144050" y="2216123"/>
                  </a:lnTo>
                  <a:lnTo>
                    <a:pt x="1124195" y="2218504"/>
                  </a:lnTo>
                  <a:lnTo>
                    <a:pt x="1103943" y="2219695"/>
                  </a:lnTo>
                  <a:lnTo>
                    <a:pt x="1083690" y="2220886"/>
                  </a:lnTo>
                  <a:lnTo>
                    <a:pt x="1063438" y="2221680"/>
                  </a:lnTo>
                  <a:lnTo>
                    <a:pt x="1043186" y="2221680"/>
                  </a:lnTo>
                  <a:lnTo>
                    <a:pt x="1013007" y="2221283"/>
                  </a:lnTo>
                  <a:lnTo>
                    <a:pt x="983224" y="2220092"/>
                  </a:lnTo>
                  <a:lnTo>
                    <a:pt x="954235" y="2217711"/>
                  </a:lnTo>
                  <a:lnTo>
                    <a:pt x="924850" y="2214535"/>
                  </a:lnTo>
                  <a:lnTo>
                    <a:pt x="895862" y="2210565"/>
                  </a:lnTo>
                  <a:lnTo>
                    <a:pt x="867270" y="2205405"/>
                  </a:lnTo>
                  <a:lnTo>
                    <a:pt x="839076" y="2199451"/>
                  </a:lnTo>
                  <a:lnTo>
                    <a:pt x="810882" y="2192703"/>
                  </a:lnTo>
                  <a:lnTo>
                    <a:pt x="715180" y="2341162"/>
                  </a:lnTo>
                  <a:lnTo>
                    <a:pt x="474536" y="2229222"/>
                  </a:lnTo>
                  <a:lnTo>
                    <a:pt x="524968" y="2062900"/>
                  </a:lnTo>
                  <a:lnTo>
                    <a:pt x="504716" y="2049006"/>
                  </a:lnTo>
                  <a:lnTo>
                    <a:pt x="484464" y="2033525"/>
                  </a:lnTo>
                  <a:lnTo>
                    <a:pt x="465006" y="2018441"/>
                  </a:lnTo>
                  <a:lnTo>
                    <a:pt x="445945" y="2002960"/>
                  </a:lnTo>
                  <a:lnTo>
                    <a:pt x="427281" y="1986288"/>
                  </a:lnTo>
                  <a:lnTo>
                    <a:pt x="408617" y="1969616"/>
                  </a:lnTo>
                  <a:lnTo>
                    <a:pt x="390748" y="1952151"/>
                  </a:lnTo>
                  <a:lnTo>
                    <a:pt x="373672" y="1934685"/>
                  </a:lnTo>
                  <a:lnTo>
                    <a:pt x="356597" y="1916028"/>
                  </a:lnTo>
                  <a:lnTo>
                    <a:pt x="340316" y="1897371"/>
                  </a:lnTo>
                  <a:lnTo>
                    <a:pt x="324432" y="1878715"/>
                  </a:lnTo>
                  <a:lnTo>
                    <a:pt x="308548" y="1858867"/>
                  </a:lnTo>
                  <a:lnTo>
                    <a:pt x="293855" y="1839020"/>
                  </a:lnTo>
                  <a:lnTo>
                    <a:pt x="279559" y="1818775"/>
                  </a:lnTo>
                  <a:lnTo>
                    <a:pt x="265661" y="1797737"/>
                  </a:lnTo>
                  <a:lnTo>
                    <a:pt x="252556" y="1776301"/>
                  </a:lnTo>
                  <a:lnTo>
                    <a:pt x="91333" y="1811630"/>
                  </a:lnTo>
                  <a:lnTo>
                    <a:pt x="0" y="1562345"/>
                  </a:lnTo>
                  <a:lnTo>
                    <a:pt x="138191" y="1488512"/>
                  </a:lnTo>
                  <a:lnTo>
                    <a:pt x="133426" y="1465092"/>
                  </a:lnTo>
                  <a:lnTo>
                    <a:pt x="129852" y="1441672"/>
                  </a:lnTo>
                  <a:lnTo>
                    <a:pt x="126278" y="1418251"/>
                  </a:lnTo>
                  <a:lnTo>
                    <a:pt x="123498" y="1394434"/>
                  </a:lnTo>
                  <a:lnTo>
                    <a:pt x="121513" y="1370220"/>
                  </a:lnTo>
                  <a:lnTo>
                    <a:pt x="119527" y="1346403"/>
                  </a:lnTo>
                  <a:lnTo>
                    <a:pt x="118733" y="1322189"/>
                  </a:lnTo>
                  <a:lnTo>
                    <a:pt x="118336" y="1297975"/>
                  </a:lnTo>
                  <a:lnTo>
                    <a:pt x="118733" y="1269395"/>
                  </a:lnTo>
                  <a:lnTo>
                    <a:pt x="119924" y="1240418"/>
                  </a:lnTo>
                  <a:lnTo>
                    <a:pt x="122704" y="1211837"/>
                  </a:lnTo>
                  <a:lnTo>
                    <a:pt x="125484" y="1184051"/>
                  </a:lnTo>
                  <a:lnTo>
                    <a:pt x="129455" y="1155867"/>
                  </a:lnTo>
                  <a:lnTo>
                    <a:pt x="134220" y="1128478"/>
                  </a:lnTo>
                  <a:lnTo>
                    <a:pt x="139780" y="1101088"/>
                  </a:lnTo>
                  <a:lnTo>
                    <a:pt x="146133" y="1074095"/>
                  </a:lnTo>
                  <a:lnTo>
                    <a:pt x="24223" y="995896"/>
                  </a:lnTo>
                  <a:lnTo>
                    <a:pt x="136603" y="755344"/>
                  </a:lnTo>
                  <a:lnTo>
                    <a:pt x="268043" y="794642"/>
                  </a:lnTo>
                  <a:lnTo>
                    <a:pt x="283530" y="772016"/>
                  </a:lnTo>
                  <a:lnTo>
                    <a:pt x="299017" y="750184"/>
                  </a:lnTo>
                  <a:lnTo>
                    <a:pt x="315696" y="728351"/>
                  </a:lnTo>
                  <a:lnTo>
                    <a:pt x="332771" y="707313"/>
                  </a:lnTo>
                  <a:lnTo>
                    <a:pt x="350243" y="686274"/>
                  </a:lnTo>
                  <a:lnTo>
                    <a:pt x="368907" y="666824"/>
                  </a:lnTo>
                  <a:lnTo>
                    <a:pt x="387571" y="646976"/>
                  </a:lnTo>
                  <a:lnTo>
                    <a:pt x="407426" y="627923"/>
                  </a:lnTo>
                  <a:lnTo>
                    <a:pt x="427281" y="609266"/>
                  </a:lnTo>
                  <a:lnTo>
                    <a:pt x="447930" y="591403"/>
                  </a:lnTo>
                  <a:lnTo>
                    <a:pt x="468977" y="574334"/>
                  </a:lnTo>
                  <a:lnTo>
                    <a:pt x="490420" y="557662"/>
                  </a:lnTo>
                  <a:lnTo>
                    <a:pt x="512261" y="541784"/>
                  </a:lnTo>
                  <a:lnTo>
                    <a:pt x="535293" y="526303"/>
                  </a:lnTo>
                  <a:lnTo>
                    <a:pt x="557928" y="511616"/>
                  </a:lnTo>
                  <a:lnTo>
                    <a:pt x="581754" y="497723"/>
                  </a:lnTo>
                  <a:lnTo>
                    <a:pt x="554354" y="371890"/>
                  </a:lnTo>
                  <a:lnTo>
                    <a:pt x="803734" y="280988"/>
                  </a:lnTo>
                  <a:close/>
                  <a:moveTo>
                    <a:pt x="2013752" y="186531"/>
                  </a:moveTo>
                  <a:lnTo>
                    <a:pt x="2001871" y="186928"/>
                  </a:lnTo>
                  <a:lnTo>
                    <a:pt x="1989594" y="188119"/>
                  </a:lnTo>
                  <a:lnTo>
                    <a:pt x="1978109" y="190103"/>
                  </a:lnTo>
                  <a:lnTo>
                    <a:pt x="1966624" y="192881"/>
                  </a:lnTo>
                  <a:lnTo>
                    <a:pt x="1955139" y="196453"/>
                  </a:lnTo>
                  <a:lnTo>
                    <a:pt x="1944050" y="200819"/>
                  </a:lnTo>
                  <a:lnTo>
                    <a:pt x="1932962" y="205978"/>
                  </a:lnTo>
                  <a:lnTo>
                    <a:pt x="1922269" y="211534"/>
                  </a:lnTo>
                  <a:lnTo>
                    <a:pt x="1914348" y="216297"/>
                  </a:lnTo>
                  <a:lnTo>
                    <a:pt x="1906823" y="221853"/>
                  </a:lnTo>
                  <a:lnTo>
                    <a:pt x="1899695" y="227409"/>
                  </a:lnTo>
                  <a:lnTo>
                    <a:pt x="1892962" y="233363"/>
                  </a:lnTo>
                  <a:lnTo>
                    <a:pt x="1886230" y="239713"/>
                  </a:lnTo>
                  <a:lnTo>
                    <a:pt x="1880289" y="246063"/>
                  </a:lnTo>
                  <a:lnTo>
                    <a:pt x="1874349" y="252809"/>
                  </a:lnTo>
                  <a:lnTo>
                    <a:pt x="1869200" y="259953"/>
                  </a:lnTo>
                  <a:lnTo>
                    <a:pt x="1864052" y="267097"/>
                  </a:lnTo>
                  <a:lnTo>
                    <a:pt x="1859300" y="274241"/>
                  </a:lnTo>
                  <a:lnTo>
                    <a:pt x="1855339" y="281781"/>
                  </a:lnTo>
                  <a:lnTo>
                    <a:pt x="1850983" y="289719"/>
                  </a:lnTo>
                  <a:lnTo>
                    <a:pt x="1847419" y="297656"/>
                  </a:lnTo>
                  <a:lnTo>
                    <a:pt x="1844646" y="305594"/>
                  </a:lnTo>
                  <a:lnTo>
                    <a:pt x="1841874" y="313928"/>
                  </a:lnTo>
                  <a:lnTo>
                    <a:pt x="1839102" y="322263"/>
                  </a:lnTo>
                  <a:lnTo>
                    <a:pt x="1837518" y="330597"/>
                  </a:lnTo>
                  <a:lnTo>
                    <a:pt x="1835934" y="339328"/>
                  </a:lnTo>
                  <a:lnTo>
                    <a:pt x="1834350" y="348059"/>
                  </a:lnTo>
                  <a:lnTo>
                    <a:pt x="1833557" y="356791"/>
                  </a:lnTo>
                  <a:lnTo>
                    <a:pt x="1833557" y="365125"/>
                  </a:lnTo>
                  <a:lnTo>
                    <a:pt x="1833557" y="373856"/>
                  </a:lnTo>
                  <a:lnTo>
                    <a:pt x="1833953" y="382984"/>
                  </a:lnTo>
                  <a:lnTo>
                    <a:pt x="1835142" y="391716"/>
                  </a:lnTo>
                  <a:lnTo>
                    <a:pt x="1836726" y="400050"/>
                  </a:lnTo>
                  <a:lnTo>
                    <a:pt x="1838310" y="409178"/>
                  </a:lnTo>
                  <a:lnTo>
                    <a:pt x="1840290" y="417513"/>
                  </a:lnTo>
                  <a:lnTo>
                    <a:pt x="1843458" y="426244"/>
                  </a:lnTo>
                  <a:lnTo>
                    <a:pt x="1846230" y="434578"/>
                  </a:lnTo>
                  <a:lnTo>
                    <a:pt x="1850191" y="443310"/>
                  </a:lnTo>
                  <a:lnTo>
                    <a:pt x="1853755" y="451247"/>
                  </a:lnTo>
                  <a:lnTo>
                    <a:pt x="1858507" y="459581"/>
                  </a:lnTo>
                  <a:lnTo>
                    <a:pt x="1864844" y="469503"/>
                  </a:lnTo>
                  <a:lnTo>
                    <a:pt x="1871973" y="479028"/>
                  </a:lnTo>
                  <a:lnTo>
                    <a:pt x="1879497" y="488156"/>
                  </a:lnTo>
                  <a:lnTo>
                    <a:pt x="1887418" y="496888"/>
                  </a:lnTo>
                  <a:lnTo>
                    <a:pt x="1896527" y="504428"/>
                  </a:lnTo>
                  <a:lnTo>
                    <a:pt x="1905239" y="511969"/>
                  </a:lnTo>
                  <a:lnTo>
                    <a:pt x="1914744" y="518716"/>
                  </a:lnTo>
                  <a:lnTo>
                    <a:pt x="1924645" y="524669"/>
                  </a:lnTo>
                  <a:lnTo>
                    <a:pt x="1934942" y="529828"/>
                  </a:lnTo>
                  <a:lnTo>
                    <a:pt x="1945635" y="534988"/>
                  </a:lnTo>
                  <a:lnTo>
                    <a:pt x="1956723" y="538956"/>
                  </a:lnTo>
                  <a:lnTo>
                    <a:pt x="1967812" y="542131"/>
                  </a:lnTo>
                  <a:lnTo>
                    <a:pt x="1979297" y="545306"/>
                  </a:lnTo>
                  <a:lnTo>
                    <a:pt x="1990782" y="546894"/>
                  </a:lnTo>
                  <a:lnTo>
                    <a:pt x="2002267" y="548085"/>
                  </a:lnTo>
                  <a:lnTo>
                    <a:pt x="2014544" y="548481"/>
                  </a:lnTo>
                  <a:lnTo>
                    <a:pt x="2026425" y="548085"/>
                  </a:lnTo>
                  <a:lnTo>
                    <a:pt x="2038306" y="546894"/>
                  </a:lnTo>
                  <a:lnTo>
                    <a:pt x="2049791" y="544910"/>
                  </a:lnTo>
                  <a:lnTo>
                    <a:pt x="2061672" y="542131"/>
                  </a:lnTo>
                  <a:lnTo>
                    <a:pt x="2073157" y="538560"/>
                  </a:lnTo>
                  <a:lnTo>
                    <a:pt x="2084246" y="534194"/>
                  </a:lnTo>
                  <a:lnTo>
                    <a:pt x="2095335" y="529035"/>
                  </a:lnTo>
                  <a:lnTo>
                    <a:pt x="2106028" y="523081"/>
                  </a:lnTo>
                  <a:lnTo>
                    <a:pt x="2113552" y="518716"/>
                  </a:lnTo>
                  <a:lnTo>
                    <a:pt x="2121077" y="513556"/>
                  </a:lnTo>
                  <a:lnTo>
                    <a:pt x="2128206" y="508000"/>
                  </a:lnTo>
                  <a:lnTo>
                    <a:pt x="2134938" y="502047"/>
                  </a:lnTo>
                  <a:lnTo>
                    <a:pt x="2141275" y="496491"/>
                  </a:lnTo>
                  <a:lnTo>
                    <a:pt x="2147215" y="490141"/>
                  </a:lnTo>
                  <a:lnTo>
                    <a:pt x="2153156" y="483394"/>
                  </a:lnTo>
                  <a:lnTo>
                    <a:pt x="2158304" y="476647"/>
                  </a:lnTo>
                  <a:lnTo>
                    <a:pt x="2163452" y="469503"/>
                  </a:lnTo>
                  <a:lnTo>
                    <a:pt x="2168601" y="461566"/>
                  </a:lnTo>
                  <a:lnTo>
                    <a:pt x="2172957" y="454025"/>
                  </a:lnTo>
                  <a:lnTo>
                    <a:pt x="2176917" y="446485"/>
                  </a:lnTo>
                  <a:lnTo>
                    <a:pt x="2180482" y="438150"/>
                  </a:lnTo>
                  <a:lnTo>
                    <a:pt x="2183650" y="430213"/>
                  </a:lnTo>
                  <a:lnTo>
                    <a:pt x="2186818" y="421481"/>
                  </a:lnTo>
                  <a:lnTo>
                    <a:pt x="2189195" y="412750"/>
                  </a:lnTo>
                  <a:lnTo>
                    <a:pt x="2191175" y="404019"/>
                  </a:lnTo>
                  <a:lnTo>
                    <a:pt x="2192363" y="395288"/>
                  </a:lnTo>
                  <a:lnTo>
                    <a:pt x="2193947" y="386159"/>
                  </a:lnTo>
                  <a:lnTo>
                    <a:pt x="2194739" y="377428"/>
                  </a:lnTo>
                  <a:lnTo>
                    <a:pt x="2194739" y="368697"/>
                  </a:lnTo>
                  <a:lnTo>
                    <a:pt x="2194739" y="359569"/>
                  </a:lnTo>
                  <a:lnTo>
                    <a:pt x="2194343" y="351234"/>
                  </a:lnTo>
                  <a:lnTo>
                    <a:pt x="2192759" y="342503"/>
                  </a:lnTo>
                  <a:lnTo>
                    <a:pt x="2191571" y="333375"/>
                  </a:lnTo>
                  <a:lnTo>
                    <a:pt x="2189591" y="325041"/>
                  </a:lnTo>
                  <a:lnTo>
                    <a:pt x="2187610" y="316706"/>
                  </a:lnTo>
                  <a:lnTo>
                    <a:pt x="2184838" y="308372"/>
                  </a:lnTo>
                  <a:lnTo>
                    <a:pt x="2181670" y="299641"/>
                  </a:lnTo>
                  <a:lnTo>
                    <a:pt x="2178106" y="291703"/>
                  </a:lnTo>
                  <a:lnTo>
                    <a:pt x="2174145" y="283766"/>
                  </a:lnTo>
                  <a:lnTo>
                    <a:pt x="2169789" y="275828"/>
                  </a:lnTo>
                  <a:lnTo>
                    <a:pt x="2163452" y="265509"/>
                  </a:lnTo>
                  <a:lnTo>
                    <a:pt x="2156324" y="255984"/>
                  </a:lnTo>
                  <a:lnTo>
                    <a:pt x="2148799" y="247253"/>
                  </a:lnTo>
                  <a:lnTo>
                    <a:pt x="2140879" y="238522"/>
                  </a:lnTo>
                  <a:lnTo>
                    <a:pt x="2131770" y="230584"/>
                  </a:lnTo>
                  <a:lnTo>
                    <a:pt x="2123057" y="223441"/>
                  </a:lnTo>
                  <a:lnTo>
                    <a:pt x="2113552" y="216694"/>
                  </a:lnTo>
                  <a:lnTo>
                    <a:pt x="2103255" y="210344"/>
                  </a:lnTo>
                  <a:lnTo>
                    <a:pt x="2093355" y="204788"/>
                  </a:lnTo>
                  <a:lnTo>
                    <a:pt x="2082662" y="200422"/>
                  </a:lnTo>
                  <a:lnTo>
                    <a:pt x="2071969" y="196056"/>
                  </a:lnTo>
                  <a:lnTo>
                    <a:pt x="2060484" y="192881"/>
                  </a:lnTo>
                  <a:lnTo>
                    <a:pt x="2048999" y="190103"/>
                  </a:lnTo>
                  <a:lnTo>
                    <a:pt x="2037118" y="188119"/>
                  </a:lnTo>
                  <a:lnTo>
                    <a:pt x="2025633" y="186928"/>
                  </a:lnTo>
                  <a:lnTo>
                    <a:pt x="2013752" y="186531"/>
                  </a:lnTo>
                  <a:close/>
                  <a:moveTo>
                    <a:pt x="2066028" y="0"/>
                  </a:moveTo>
                  <a:lnTo>
                    <a:pt x="2156324" y="23812"/>
                  </a:lnTo>
                  <a:lnTo>
                    <a:pt x="2146027" y="100013"/>
                  </a:lnTo>
                  <a:lnTo>
                    <a:pt x="2140916" y="118533"/>
                  </a:lnTo>
                  <a:lnTo>
                    <a:pt x="2134542" y="115094"/>
                  </a:lnTo>
                  <a:lnTo>
                    <a:pt x="2132671" y="114357"/>
                  </a:lnTo>
                  <a:lnTo>
                    <a:pt x="2132562" y="114300"/>
                  </a:lnTo>
                  <a:lnTo>
                    <a:pt x="2123453" y="110728"/>
                  </a:lnTo>
                  <a:lnTo>
                    <a:pt x="2132671" y="114357"/>
                  </a:lnTo>
                  <a:lnTo>
                    <a:pt x="2140879" y="118666"/>
                  </a:lnTo>
                  <a:lnTo>
                    <a:pt x="2140916" y="118533"/>
                  </a:lnTo>
                  <a:lnTo>
                    <a:pt x="2144839" y="120650"/>
                  </a:lnTo>
                  <a:lnTo>
                    <a:pt x="2153552" y="125413"/>
                  </a:lnTo>
                  <a:lnTo>
                    <a:pt x="2167413" y="133747"/>
                  </a:lnTo>
                  <a:lnTo>
                    <a:pt x="2174145" y="138113"/>
                  </a:lnTo>
                  <a:lnTo>
                    <a:pt x="2180878" y="142875"/>
                  </a:lnTo>
                  <a:lnTo>
                    <a:pt x="2181274" y="143272"/>
                  </a:lnTo>
                  <a:lnTo>
                    <a:pt x="2187610" y="148034"/>
                  </a:lnTo>
                  <a:lnTo>
                    <a:pt x="2193947" y="153194"/>
                  </a:lnTo>
                  <a:lnTo>
                    <a:pt x="2205432" y="163909"/>
                  </a:lnTo>
                  <a:lnTo>
                    <a:pt x="2212560" y="170656"/>
                  </a:lnTo>
                  <a:lnTo>
                    <a:pt x="2221273" y="180181"/>
                  </a:lnTo>
                  <a:lnTo>
                    <a:pt x="2226433" y="186128"/>
                  </a:lnTo>
                  <a:lnTo>
                    <a:pt x="2226422" y="186134"/>
                  </a:lnTo>
                  <a:lnTo>
                    <a:pt x="2229194" y="189309"/>
                  </a:lnTo>
                  <a:lnTo>
                    <a:pt x="2226433" y="186128"/>
                  </a:lnTo>
                  <a:lnTo>
                    <a:pt x="2244639" y="175419"/>
                  </a:lnTo>
                  <a:lnTo>
                    <a:pt x="2315925" y="143669"/>
                  </a:lnTo>
                  <a:lnTo>
                    <a:pt x="2363053" y="224234"/>
                  </a:lnTo>
                  <a:lnTo>
                    <a:pt x="2302064" y="270669"/>
                  </a:lnTo>
                  <a:lnTo>
                    <a:pt x="2280282" y="283369"/>
                  </a:lnTo>
                  <a:lnTo>
                    <a:pt x="2284242" y="296466"/>
                  </a:lnTo>
                  <a:lnTo>
                    <a:pt x="2287015" y="309166"/>
                  </a:lnTo>
                  <a:lnTo>
                    <a:pt x="2289787" y="322263"/>
                  </a:lnTo>
                  <a:lnTo>
                    <a:pt x="2291371" y="335359"/>
                  </a:lnTo>
                  <a:lnTo>
                    <a:pt x="2292559" y="348456"/>
                  </a:lnTo>
                  <a:lnTo>
                    <a:pt x="2293351" y="361553"/>
                  </a:lnTo>
                  <a:lnTo>
                    <a:pt x="2293351" y="374650"/>
                  </a:lnTo>
                  <a:lnTo>
                    <a:pt x="2292559" y="387350"/>
                  </a:lnTo>
                  <a:lnTo>
                    <a:pt x="2318301" y="394097"/>
                  </a:lnTo>
                  <a:lnTo>
                    <a:pt x="2390775" y="422275"/>
                  </a:lnTo>
                  <a:lnTo>
                    <a:pt x="2367409" y="512763"/>
                  </a:lnTo>
                  <a:lnTo>
                    <a:pt x="2291371" y="502047"/>
                  </a:lnTo>
                  <a:lnTo>
                    <a:pt x="2262857" y="494506"/>
                  </a:lnTo>
                  <a:lnTo>
                    <a:pt x="2256916" y="506016"/>
                  </a:lnTo>
                  <a:lnTo>
                    <a:pt x="2250183" y="517128"/>
                  </a:lnTo>
                  <a:lnTo>
                    <a:pt x="2243451" y="527447"/>
                  </a:lnTo>
                  <a:lnTo>
                    <a:pt x="2235926" y="537766"/>
                  </a:lnTo>
                  <a:lnTo>
                    <a:pt x="2228006" y="547688"/>
                  </a:lnTo>
                  <a:lnTo>
                    <a:pt x="2219293" y="557610"/>
                  </a:lnTo>
                  <a:lnTo>
                    <a:pt x="2210580" y="566738"/>
                  </a:lnTo>
                  <a:lnTo>
                    <a:pt x="2201075" y="575469"/>
                  </a:lnTo>
                  <a:lnTo>
                    <a:pt x="2216125" y="601266"/>
                  </a:lnTo>
                  <a:lnTo>
                    <a:pt x="2247807" y="671910"/>
                  </a:lnTo>
                  <a:lnTo>
                    <a:pt x="2167413" y="719932"/>
                  </a:lnTo>
                  <a:lnTo>
                    <a:pt x="2121077" y="658416"/>
                  </a:lnTo>
                  <a:lnTo>
                    <a:pt x="2105632" y="632222"/>
                  </a:lnTo>
                  <a:lnTo>
                    <a:pt x="2110780" y="629841"/>
                  </a:lnTo>
                  <a:lnTo>
                    <a:pt x="2115929" y="627857"/>
                  </a:lnTo>
                  <a:lnTo>
                    <a:pt x="2104048" y="632222"/>
                  </a:lnTo>
                  <a:lnTo>
                    <a:pt x="2092563" y="635794"/>
                  </a:lnTo>
                  <a:lnTo>
                    <a:pt x="2083058" y="638969"/>
                  </a:lnTo>
                  <a:lnTo>
                    <a:pt x="2067217" y="642541"/>
                  </a:lnTo>
                  <a:lnTo>
                    <a:pt x="2059296" y="643732"/>
                  </a:lnTo>
                  <a:lnTo>
                    <a:pt x="2050583" y="644922"/>
                  </a:lnTo>
                  <a:lnTo>
                    <a:pt x="2048999" y="644922"/>
                  </a:lnTo>
                  <a:lnTo>
                    <a:pt x="2033554" y="646907"/>
                  </a:lnTo>
                  <a:lnTo>
                    <a:pt x="2018505" y="647303"/>
                  </a:lnTo>
                  <a:lnTo>
                    <a:pt x="2014544" y="647700"/>
                  </a:lnTo>
                  <a:lnTo>
                    <a:pt x="2008208" y="647303"/>
                  </a:lnTo>
                  <a:lnTo>
                    <a:pt x="2002617" y="647117"/>
                  </a:lnTo>
                  <a:lnTo>
                    <a:pt x="1994743" y="646510"/>
                  </a:lnTo>
                  <a:lnTo>
                    <a:pt x="1984842" y="645716"/>
                  </a:lnTo>
                  <a:lnTo>
                    <a:pt x="1996327" y="646907"/>
                  </a:lnTo>
                  <a:lnTo>
                    <a:pt x="2002617" y="647117"/>
                  </a:lnTo>
                  <a:lnTo>
                    <a:pt x="2005039" y="647303"/>
                  </a:lnTo>
                  <a:lnTo>
                    <a:pt x="1994347" y="687785"/>
                  </a:lnTo>
                  <a:lnTo>
                    <a:pt x="1970189" y="747713"/>
                  </a:lnTo>
                  <a:lnTo>
                    <a:pt x="1879497" y="724297"/>
                  </a:lnTo>
                  <a:lnTo>
                    <a:pt x="1886230" y="662385"/>
                  </a:lnTo>
                  <a:lnTo>
                    <a:pt x="1896923" y="621507"/>
                  </a:lnTo>
                  <a:lnTo>
                    <a:pt x="1904447" y="625078"/>
                  </a:lnTo>
                  <a:lnTo>
                    <a:pt x="1893754" y="619919"/>
                  </a:lnTo>
                  <a:lnTo>
                    <a:pt x="1883061" y="614363"/>
                  </a:lnTo>
                  <a:lnTo>
                    <a:pt x="1874745" y="609997"/>
                  </a:lnTo>
                  <a:lnTo>
                    <a:pt x="1860884" y="601663"/>
                  </a:lnTo>
                  <a:lnTo>
                    <a:pt x="1854151" y="596900"/>
                  </a:lnTo>
                  <a:lnTo>
                    <a:pt x="1847419" y="592535"/>
                  </a:lnTo>
                  <a:lnTo>
                    <a:pt x="1846627" y="592138"/>
                  </a:lnTo>
                  <a:lnTo>
                    <a:pt x="1840290" y="586978"/>
                  </a:lnTo>
                  <a:lnTo>
                    <a:pt x="1834350" y="581819"/>
                  </a:lnTo>
                  <a:lnTo>
                    <a:pt x="1822469" y="571103"/>
                  </a:lnTo>
                  <a:lnTo>
                    <a:pt x="1815736" y="564356"/>
                  </a:lnTo>
                  <a:lnTo>
                    <a:pt x="1809516" y="557841"/>
                  </a:lnTo>
                  <a:lnTo>
                    <a:pt x="1805439" y="553244"/>
                  </a:lnTo>
                  <a:lnTo>
                    <a:pt x="1799103" y="545703"/>
                  </a:lnTo>
                  <a:lnTo>
                    <a:pt x="1807023" y="555228"/>
                  </a:lnTo>
                  <a:lnTo>
                    <a:pt x="1809516" y="557841"/>
                  </a:lnTo>
                  <a:lnTo>
                    <a:pt x="1811776" y="560388"/>
                  </a:lnTo>
                  <a:lnTo>
                    <a:pt x="1779697" y="579438"/>
                  </a:lnTo>
                  <a:lnTo>
                    <a:pt x="1720292" y="604044"/>
                  </a:lnTo>
                  <a:lnTo>
                    <a:pt x="1673164" y="523875"/>
                  </a:lnTo>
                  <a:lnTo>
                    <a:pt x="1721480" y="484585"/>
                  </a:lnTo>
                  <a:lnTo>
                    <a:pt x="1752767" y="465931"/>
                  </a:lnTo>
                  <a:lnTo>
                    <a:pt x="1748410" y="452835"/>
                  </a:lnTo>
                  <a:lnTo>
                    <a:pt x="1744450" y="439341"/>
                  </a:lnTo>
                  <a:lnTo>
                    <a:pt x="1741282" y="425847"/>
                  </a:lnTo>
                  <a:lnTo>
                    <a:pt x="1738510" y="412353"/>
                  </a:lnTo>
                  <a:lnTo>
                    <a:pt x="1736530" y="398860"/>
                  </a:lnTo>
                  <a:lnTo>
                    <a:pt x="1735737" y="385366"/>
                  </a:lnTo>
                  <a:lnTo>
                    <a:pt x="1734945" y="371475"/>
                  </a:lnTo>
                  <a:lnTo>
                    <a:pt x="1735341" y="357981"/>
                  </a:lnTo>
                  <a:lnTo>
                    <a:pt x="1704451" y="350441"/>
                  </a:lnTo>
                  <a:lnTo>
                    <a:pt x="1644650" y="325438"/>
                  </a:lnTo>
                  <a:lnTo>
                    <a:pt x="1668412" y="235347"/>
                  </a:lnTo>
                  <a:lnTo>
                    <a:pt x="1730193" y="242094"/>
                  </a:lnTo>
                  <a:lnTo>
                    <a:pt x="1760687" y="250031"/>
                  </a:lnTo>
                  <a:lnTo>
                    <a:pt x="1766628" y="237331"/>
                  </a:lnTo>
                  <a:lnTo>
                    <a:pt x="1773361" y="225028"/>
                  </a:lnTo>
                  <a:lnTo>
                    <a:pt x="1781281" y="213519"/>
                  </a:lnTo>
                  <a:lnTo>
                    <a:pt x="1789202" y="201613"/>
                  </a:lnTo>
                  <a:lnTo>
                    <a:pt x="1797915" y="190500"/>
                  </a:lnTo>
                  <a:lnTo>
                    <a:pt x="1807023" y="179784"/>
                  </a:lnTo>
                  <a:lnTo>
                    <a:pt x="1816924" y="169069"/>
                  </a:lnTo>
                  <a:lnTo>
                    <a:pt x="1827221" y="159544"/>
                  </a:lnTo>
                  <a:lnTo>
                    <a:pt x="1812964" y="135334"/>
                  </a:lnTo>
                  <a:lnTo>
                    <a:pt x="1788410" y="75406"/>
                  </a:lnTo>
                  <a:lnTo>
                    <a:pt x="1868804" y="27781"/>
                  </a:lnTo>
                  <a:lnTo>
                    <a:pt x="1907219" y="76994"/>
                  </a:lnTo>
                  <a:lnTo>
                    <a:pt x="1923061" y="102791"/>
                  </a:lnTo>
                  <a:lnTo>
                    <a:pt x="1917516" y="105172"/>
                  </a:lnTo>
                  <a:lnTo>
                    <a:pt x="1912368" y="107156"/>
                  </a:lnTo>
                  <a:lnTo>
                    <a:pt x="1924249" y="102791"/>
                  </a:lnTo>
                  <a:lnTo>
                    <a:pt x="1935734" y="99219"/>
                  </a:lnTo>
                  <a:lnTo>
                    <a:pt x="1945239" y="96044"/>
                  </a:lnTo>
                  <a:lnTo>
                    <a:pt x="1961080" y="92869"/>
                  </a:lnTo>
                  <a:lnTo>
                    <a:pt x="1969001" y="91281"/>
                  </a:lnTo>
                  <a:lnTo>
                    <a:pt x="1977317" y="89694"/>
                  </a:lnTo>
                  <a:lnTo>
                    <a:pt x="1979297" y="89694"/>
                  </a:lnTo>
                  <a:lnTo>
                    <a:pt x="1994347" y="88106"/>
                  </a:lnTo>
                  <a:lnTo>
                    <a:pt x="2009792" y="87709"/>
                  </a:lnTo>
                  <a:lnTo>
                    <a:pt x="2013752" y="87709"/>
                  </a:lnTo>
                  <a:lnTo>
                    <a:pt x="2019693" y="87709"/>
                  </a:lnTo>
                  <a:lnTo>
                    <a:pt x="2031970" y="88503"/>
                  </a:lnTo>
                  <a:lnTo>
                    <a:pt x="2043455" y="89297"/>
                  </a:lnTo>
                  <a:lnTo>
                    <a:pt x="2034346" y="88503"/>
                  </a:lnTo>
                  <a:lnTo>
                    <a:pt x="2038306" y="72628"/>
                  </a:lnTo>
                  <a:lnTo>
                    <a:pt x="206602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3" name="wps稻壳儿佳誉设计原创链接：http://chn.docer.com/works?userid=219874625_7_13"/>
          <p:cNvGrpSpPr/>
          <p:nvPr/>
        </p:nvGrpSpPr>
        <p:grpSpPr>
          <a:xfrm>
            <a:off x="9136230" y="3072755"/>
            <a:ext cx="1201281" cy="1083483"/>
            <a:chOff x="6068610" y="2138335"/>
            <a:chExt cx="428348" cy="386204"/>
          </a:xfrm>
        </p:grpSpPr>
        <p:sp>
          <p:nvSpPr>
            <p:cNvPr id="54" name="Freeform 5"/>
            <p:cNvSpPr/>
            <p:nvPr/>
          </p:nvSpPr>
          <p:spPr bwMode="auto">
            <a:xfrm>
              <a:off x="6068610" y="2138335"/>
              <a:ext cx="428348" cy="386204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F69F1E"/>
            </a:solidFill>
            <a:ln w="9525" cap="flat">
              <a:noFill/>
              <a:prstDash val="solid"/>
              <a:miter lim="800000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18" tIns="45709" rIns="91418" bIns="45709" numCol="1" anchor="t" anchorCtr="0" compatLnSpc="1"/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5" name="KSO_Shape"/>
            <p:cNvSpPr/>
            <p:nvPr/>
          </p:nvSpPr>
          <p:spPr bwMode="auto">
            <a:xfrm>
              <a:off x="6173883" y="2215236"/>
              <a:ext cx="232088" cy="197274"/>
            </a:xfrm>
            <a:custGeom>
              <a:avLst/>
              <a:gdLst>
                <a:gd name="T0" fmla="*/ 1221908 w 2276475"/>
                <a:gd name="T1" fmla="*/ 1328927 h 1936751"/>
                <a:gd name="T2" fmla="*/ 1196654 w 2276475"/>
                <a:gd name="T3" fmla="*/ 1388292 h 1936751"/>
                <a:gd name="T4" fmla="*/ 691864 w 2276475"/>
                <a:gd name="T5" fmla="*/ 1376845 h 1936751"/>
                <a:gd name="T6" fmla="*/ 695585 w 2276475"/>
                <a:gd name="T7" fmla="*/ 1314285 h 1936751"/>
                <a:gd name="T8" fmla="*/ 1104489 w 2276475"/>
                <a:gd name="T9" fmla="*/ 1115137 h 1936751"/>
                <a:gd name="T10" fmla="*/ 1117497 w 2276475"/>
                <a:gd name="T11" fmla="*/ 1168850 h 1936751"/>
                <a:gd name="T12" fmla="*/ 811396 w 2276475"/>
                <a:gd name="T13" fmla="*/ 1188695 h 1936751"/>
                <a:gd name="T14" fmla="*/ 783254 w 2276475"/>
                <a:gd name="T15" fmla="*/ 1141068 h 1936751"/>
                <a:gd name="T16" fmla="*/ 309026 w 2276475"/>
                <a:gd name="T17" fmla="*/ 898551 h 1936751"/>
                <a:gd name="T18" fmla="*/ 798665 w 2276475"/>
                <a:gd name="T19" fmla="*/ 935449 h 1936751"/>
                <a:gd name="T20" fmla="*/ 759855 w 2276475"/>
                <a:gd name="T21" fmla="*/ 989335 h 1936751"/>
                <a:gd name="T22" fmla="*/ 259317 w 2276475"/>
                <a:gd name="T23" fmla="*/ 967303 h 1936751"/>
                <a:gd name="T24" fmla="*/ 277393 w 2276475"/>
                <a:gd name="T25" fmla="*/ 906514 h 1936751"/>
                <a:gd name="T26" fmla="*/ 1086287 w 2276475"/>
                <a:gd name="T27" fmla="*/ 817903 h 1936751"/>
                <a:gd name="T28" fmla="*/ 1028372 w 2276475"/>
                <a:gd name="T29" fmla="*/ 919230 h 1936751"/>
                <a:gd name="T30" fmla="*/ 999280 w 2276475"/>
                <a:gd name="T31" fmla="*/ 917630 h 1936751"/>
                <a:gd name="T32" fmla="*/ 289574 w 2276475"/>
                <a:gd name="T33" fmla="*/ 706099 h 1936751"/>
                <a:gd name="T34" fmla="*/ 590631 w 2276475"/>
                <a:gd name="T35" fmla="*/ 735033 h 1936751"/>
                <a:gd name="T36" fmla="*/ 567535 w 2276475"/>
                <a:gd name="T37" fmla="*/ 784938 h 1936751"/>
                <a:gd name="T38" fmla="*/ 259309 w 2276475"/>
                <a:gd name="T39" fmla="*/ 770073 h 1936751"/>
                <a:gd name="T40" fmla="*/ 267273 w 2276475"/>
                <a:gd name="T41" fmla="*/ 715124 h 1936751"/>
                <a:gd name="T42" fmla="*/ 836933 w 2276475"/>
                <a:gd name="T43" fmla="*/ 505684 h 1936751"/>
                <a:gd name="T44" fmla="*/ 846494 w 2276475"/>
                <a:gd name="T45" fmla="*/ 574170 h 1936751"/>
                <a:gd name="T46" fmla="*/ 268069 w 2276475"/>
                <a:gd name="T47" fmla="*/ 592752 h 1936751"/>
                <a:gd name="T48" fmla="*/ 238855 w 2276475"/>
                <a:gd name="T49" fmla="*/ 530105 h 1936751"/>
                <a:gd name="T50" fmla="*/ 1467818 w 2276475"/>
                <a:gd name="T51" fmla="*/ 344025 h 1936751"/>
                <a:gd name="T52" fmla="*/ 1566759 w 2276475"/>
                <a:gd name="T53" fmla="*/ 428438 h 1936751"/>
                <a:gd name="T54" fmla="*/ 1578461 w 2276475"/>
                <a:gd name="T55" fmla="*/ 479936 h 1936751"/>
                <a:gd name="T56" fmla="*/ 1197862 w 2276475"/>
                <a:gd name="T57" fmla="*/ 846789 h 1936751"/>
                <a:gd name="T58" fmla="*/ 1138817 w 2276475"/>
                <a:gd name="T59" fmla="*/ 842806 h 1936751"/>
                <a:gd name="T60" fmla="*/ 1093869 w 2276475"/>
                <a:gd name="T61" fmla="*/ 799538 h 1936751"/>
                <a:gd name="T62" fmla="*/ 1075782 w 2276475"/>
                <a:gd name="T63" fmla="*/ 737423 h 1936751"/>
                <a:gd name="T64" fmla="*/ 1456382 w 2276475"/>
                <a:gd name="T65" fmla="*/ 344821 h 1936751"/>
                <a:gd name="T66" fmla="*/ 199469 w 2276475"/>
                <a:gd name="T67" fmla="*/ 367345 h 1936751"/>
                <a:gd name="T68" fmla="*/ 114475 w 2276475"/>
                <a:gd name="T69" fmla="*/ 448541 h 1936751"/>
                <a:gd name="T70" fmla="*/ 103321 w 2276475"/>
                <a:gd name="T71" fmla="*/ 1407238 h 1936751"/>
                <a:gd name="T72" fmla="*/ 171315 w 2276475"/>
                <a:gd name="T73" fmla="*/ 1503559 h 1936751"/>
                <a:gd name="T74" fmla="*/ 1382734 w 2276475"/>
                <a:gd name="T75" fmla="*/ 1530890 h 1936751"/>
                <a:gd name="T76" fmla="*/ 1488975 w 2276475"/>
                <a:gd name="T77" fmla="*/ 1477289 h 1936751"/>
                <a:gd name="T78" fmla="*/ 1531737 w 2276475"/>
                <a:gd name="T79" fmla="*/ 1365845 h 1936751"/>
                <a:gd name="T80" fmla="*/ 1605841 w 2276475"/>
                <a:gd name="T81" fmla="*/ 1539381 h 1936751"/>
                <a:gd name="T82" fmla="*/ 1513146 w 2276475"/>
                <a:gd name="T83" fmla="*/ 1611821 h 1936751"/>
                <a:gd name="T84" fmla="*/ 101461 w 2276475"/>
                <a:gd name="T85" fmla="*/ 1605982 h 1936751"/>
                <a:gd name="T86" fmla="*/ 16468 w 2276475"/>
                <a:gd name="T87" fmla="*/ 1525317 h 1936751"/>
                <a:gd name="T88" fmla="*/ 5312 w 2276475"/>
                <a:gd name="T89" fmla="*/ 391226 h 1936751"/>
                <a:gd name="T90" fmla="*/ 73307 w 2276475"/>
                <a:gd name="T91" fmla="*/ 295170 h 1936751"/>
                <a:gd name="T92" fmla="*/ 1746529 w 2276475"/>
                <a:gd name="T93" fmla="*/ 88926 h 1936751"/>
                <a:gd name="T94" fmla="*/ 1805153 w 2276475"/>
                <a:gd name="T95" fmla="*/ 114614 h 1936751"/>
                <a:gd name="T96" fmla="*/ 1838312 w 2276475"/>
                <a:gd name="T97" fmla="*/ 176846 h 1936751"/>
                <a:gd name="T98" fmla="*/ 1821600 w 2276475"/>
                <a:gd name="T99" fmla="*/ 237490 h 1936751"/>
                <a:gd name="T100" fmla="*/ 1620792 w 2276475"/>
                <a:gd name="T101" fmla="*/ 421806 h 1936751"/>
                <a:gd name="T102" fmla="*/ 1543068 w 2276475"/>
                <a:gd name="T103" fmla="*/ 339447 h 1936751"/>
                <a:gd name="T104" fmla="*/ 1506460 w 2276475"/>
                <a:gd name="T105" fmla="*/ 289925 h 1936751"/>
                <a:gd name="T106" fmla="*/ 1716818 w 2276475"/>
                <a:gd name="T107" fmla="*/ 92634 h 1936751"/>
                <a:gd name="T108" fmla="*/ 1893521 w 2276475"/>
                <a:gd name="T109" fmla="*/ 35131 h 1936751"/>
                <a:gd name="T110" fmla="*/ 1889783 w 2276475"/>
                <a:gd name="T111" fmla="*/ 106078 h 1936751"/>
                <a:gd name="T112" fmla="*/ 1844400 w 2276475"/>
                <a:gd name="T113" fmla="*/ 105545 h 1936751"/>
                <a:gd name="T114" fmla="*/ 1793944 w 2276475"/>
                <a:gd name="T115" fmla="*/ 59669 h 1936751"/>
                <a:gd name="T116" fmla="*/ 1847069 w 2276475"/>
                <a:gd name="T117" fmla="*/ 16194 h 1936751"/>
                <a:gd name="T118" fmla="*/ 1697756 w 2276475"/>
                <a:gd name="T119" fmla="*/ 22017 h 1936751"/>
                <a:gd name="T120" fmla="*/ 1364698 w 2276475"/>
                <a:gd name="T121" fmla="*/ 383050 h 1936751"/>
                <a:gd name="T122" fmla="*/ 1317840 w 2276475"/>
                <a:gd name="T123" fmla="*/ 375887 h 1936751"/>
                <a:gd name="T124" fmla="*/ 1320237 w 2276475"/>
                <a:gd name="T125" fmla="*/ 329200 h 193675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276475" h="1936751">
                  <a:moveTo>
                    <a:pt x="872202" y="1555750"/>
                  </a:moveTo>
                  <a:lnTo>
                    <a:pt x="879190" y="1555750"/>
                  </a:lnTo>
                  <a:lnTo>
                    <a:pt x="1397284" y="1555750"/>
                  </a:lnTo>
                  <a:lnTo>
                    <a:pt x="1404272" y="1555750"/>
                  </a:lnTo>
                  <a:lnTo>
                    <a:pt x="1410943" y="1557024"/>
                  </a:lnTo>
                  <a:lnTo>
                    <a:pt x="1417614" y="1557979"/>
                  </a:lnTo>
                  <a:lnTo>
                    <a:pt x="1423649" y="1560208"/>
                  </a:lnTo>
                  <a:lnTo>
                    <a:pt x="1430002" y="1562437"/>
                  </a:lnTo>
                  <a:lnTo>
                    <a:pt x="1435403" y="1565303"/>
                  </a:lnTo>
                  <a:lnTo>
                    <a:pt x="1440485" y="1568168"/>
                  </a:lnTo>
                  <a:lnTo>
                    <a:pt x="1445567" y="1571989"/>
                  </a:lnTo>
                  <a:lnTo>
                    <a:pt x="1450015" y="1576128"/>
                  </a:lnTo>
                  <a:lnTo>
                    <a:pt x="1453509" y="1580268"/>
                  </a:lnTo>
                  <a:lnTo>
                    <a:pt x="1457321" y="1584726"/>
                  </a:lnTo>
                  <a:lnTo>
                    <a:pt x="1460180" y="1589502"/>
                  </a:lnTo>
                  <a:lnTo>
                    <a:pt x="1462403" y="1594915"/>
                  </a:lnTo>
                  <a:lnTo>
                    <a:pt x="1463674" y="1600009"/>
                  </a:lnTo>
                  <a:lnTo>
                    <a:pt x="1464944" y="1605741"/>
                  </a:lnTo>
                  <a:lnTo>
                    <a:pt x="1465262" y="1611472"/>
                  </a:lnTo>
                  <a:lnTo>
                    <a:pt x="1464944" y="1617203"/>
                  </a:lnTo>
                  <a:lnTo>
                    <a:pt x="1463674" y="1622935"/>
                  </a:lnTo>
                  <a:lnTo>
                    <a:pt x="1462403" y="1628029"/>
                  </a:lnTo>
                  <a:lnTo>
                    <a:pt x="1460180" y="1633124"/>
                  </a:lnTo>
                  <a:lnTo>
                    <a:pt x="1457321" y="1638218"/>
                  </a:lnTo>
                  <a:lnTo>
                    <a:pt x="1453509" y="1642358"/>
                  </a:lnTo>
                  <a:lnTo>
                    <a:pt x="1450015" y="1646815"/>
                  </a:lnTo>
                  <a:lnTo>
                    <a:pt x="1445567" y="1650955"/>
                  </a:lnTo>
                  <a:lnTo>
                    <a:pt x="1440485" y="1654457"/>
                  </a:lnTo>
                  <a:lnTo>
                    <a:pt x="1435403" y="1657641"/>
                  </a:lnTo>
                  <a:lnTo>
                    <a:pt x="1430002" y="1660507"/>
                  </a:lnTo>
                  <a:lnTo>
                    <a:pt x="1423649" y="1662736"/>
                  </a:lnTo>
                  <a:lnTo>
                    <a:pt x="1417614" y="1664328"/>
                  </a:lnTo>
                  <a:lnTo>
                    <a:pt x="1410943" y="1665920"/>
                  </a:lnTo>
                  <a:lnTo>
                    <a:pt x="1404272" y="1666875"/>
                  </a:lnTo>
                  <a:lnTo>
                    <a:pt x="1397284" y="1666875"/>
                  </a:lnTo>
                  <a:lnTo>
                    <a:pt x="879190" y="1666875"/>
                  </a:lnTo>
                  <a:lnTo>
                    <a:pt x="872202" y="1666875"/>
                  </a:lnTo>
                  <a:lnTo>
                    <a:pt x="865531" y="1665920"/>
                  </a:lnTo>
                  <a:lnTo>
                    <a:pt x="858860" y="1664328"/>
                  </a:lnTo>
                  <a:lnTo>
                    <a:pt x="852507" y="1662736"/>
                  </a:lnTo>
                  <a:lnTo>
                    <a:pt x="846790" y="1660507"/>
                  </a:lnTo>
                  <a:lnTo>
                    <a:pt x="841389" y="1657641"/>
                  </a:lnTo>
                  <a:lnTo>
                    <a:pt x="835989" y="1654139"/>
                  </a:lnTo>
                  <a:lnTo>
                    <a:pt x="831224" y="1650955"/>
                  </a:lnTo>
                  <a:lnTo>
                    <a:pt x="826777" y="1646815"/>
                  </a:lnTo>
                  <a:lnTo>
                    <a:pt x="822648" y="1642358"/>
                  </a:lnTo>
                  <a:lnTo>
                    <a:pt x="819471" y="1637900"/>
                  </a:lnTo>
                  <a:lnTo>
                    <a:pt x="816612" y="1633124"/>
                  </a:lnTo>
                  <a:lnTo>
                    <a:pt x="814389" y="1628029"/>
                  </a:lnTo>
                  <a:lnTo>
                    <a:pt x="812483" y="1622935"/>
                  </a:lnTo>
                  <a:lnTo>
                    <a:pt x="811530" y="1617203"/>
                  </a:lnTo>
                  <a:lnTo>
                    <a:pt x="811212" y="1611472"/>
                  </a:lnTo>
                  <a:lnTo>
                    <a:pt x="811530" y="1605741"/>
                  </a:lnTo>
                  <a:lnTo>
                    <a:pt x="812483" y="1600009"/>
                  </a:lnTo>
                  <a:lnTo>
                    <a:pt x="814389" y="1594915"/>
                  </a:lnTo>
                  <a:lnTo>
                    <a:pt x="816612" y="1589820"/>
                  </a:lnTo>
                  <a:lnTo>
                    <a:pt x="819471" y="1584726"/>
                  </a:lnTo>
                  <a:lnTo>
                    <a:pt x="822648" y="1580268"/>
                  </a:lnTo>
                  <a:lnTo>
                    <a:pt x="826777" y="1576128"/>
                  </a:lnTo>
                  <a:lnTo>
                    <a:pt x="831224" y="1571989"/>
                  </a:lnTo>
                  <a:lnTo>
                    <a:pt x="835989" y="1568168"/>
                  </a:lnTo>
                  <a:lnTo>
                    <a:pt x="841389" y="1565303"/>
                  </a:lnTo>
                  <a:lnTo>
                    <a:pt x="846790" y="1562437"/>
                  </a:lnTo>
                  <a:lnTo>
                    <a:pt x="852507" y="1560208"/>
                  </a:lnTo>
                  <a:lnTo>
                    <a:pt x="858860" y="1558298"/>
                  </a:lnTo>
                  <a:lnTo>
                    <a:pt x="865531" y="1557024"/>
                  </a:lnTo>
                  <a:lnTo>
                    <a:pt x="872202" y="1555750"/>
                  </a:lnTo>
                  <a:close/>
                  <a:moveTo>
                    <a:pt x="984211" y="1325563"/>
                  </a:moveTo>
                  <a:lnTo>
                    <a:pt x="1292263" y="1325563"/>
                  </a:lnTo>
                  <a:lnTo>
                    <a:pt x="1297339" y="1325880"/>
                  </a:lnTo>
                  <a:lnTo>
                    <a:pt x="1302415" y="1326513"/>
                  </a:lnTo>
                  <a:lnTo>
                    <a:pt x="1307174" y="1327779"/>
                  </a:lnTo>
                  <a:lnTo>
                    <a:pt x="1311615" y="1329361"/>
                  </a:lnTo>
                  <a:lnTo>
                    <a:pt x="1315740" y="1331260"/>
                  </a:lnTo>
                  <a:lnTo>
                    <a:pt x="1319864" y="1333792"/>
                  </a:lnTo>
                  <a:lnTo>
                    <a:pt x="1323671" y="1336640"/>
                  </a:lnTo>
                  <a:lnTo>
                    <a:pt x="1327161" y="1340121"/>
                  </a:lnTo>
                  <a:lnTo>
                    <a:pt x="1330333" y="1343286"/>
                  </a:lnTo>
                  <a:lnTo>
                    <a:pt x="1332871" y="1347400"/>
                  </a:lnTo>
                  <a:lnTo>
                    <a:pt x="1335409" y="1351198"/>
                  </a:lnTo>
                  <a:lnTo>
                    <a:pt x="1337630" y="1355629"/>
                  </a:lnTo>
                  <a:lnTo>
                    <a:pt x="1339216" y="1360059"/>
                  </a:lnTo>
                  <a:lnTo>
                    <a:pt x="1340485" y="1364807"/>
                  </a:lnTo>
                  <a:lnTo>
                    <a:pt x="1341437" y="1369870"/>
                  </a:lnTo>
                  <a:lnTo>
                    <a:pt x="1341437" y="1374934"/>
                  </a:lnTo>
                  <a:lnTo>
                    <a:pt x="1341437" y="1379681"/>
                  </a:lnTo>
                  <a:lnTo>
                    <a:pt x="1340485" y="1384745"/>
                  </a:lnTo>
                  <a:lnTo>
                    <a:pt x="1339216" y="1389492"/>
                  </a:lnTo>
                  <a:lnTo>
                    <a:pt x="1337630" y="1393923"/>
                  </a:lnTo>
                  <a:lnTo>
                    <a:pt x="1335409" y="1398037"/>
                  </a:lnTo>
                  <a:lnTo>
                    <a:pt x="1332871" y="1402151"/>
                  </a:lnTo>
                  <a:lnTo>
                    <a:pt x="1330016" y="1405632"/>
                  </a:lnTo>
                  <a:lnTo>
                    <a:pt x="1327161" y="1409430"/>
                  </a:lnTo>
                  <a:lnTo>
                    <a:pt x="1323671" y="1412595"/>
                  </a:lnTo>
                  <a:lnTo>
                    <a:pt x="1319864" y="1415443"/>
                  </a:lnTo>
                  <a:lnTo>
                    <a:pt x="1315740" y="1417659"/>
                  </a:lnTo>
                  <a:lnTo>
                    <a:pt x="1311615" y="1419874"/>
                  </a:lnTo>
                  <a:lnTo>
                    <a:pt x="1306857" y="1421773"/>
                  </a:lnTo>
                  <a:lnTo>
                    <a:pt x="1302415" y="1422722"/>
                  </a:lnTo>
                  <a:lnTo>
                    <a:pt x="1297339" y="1423672"/>
                  </a:lnTo>
                  <a:lnTo>
                    <a:pt x="1292263" y="1423988"/>
                  </a:lnTo>
                  <a:lnTo>
                    <a:pt x="984211" y="1423988"/>
                  </a:lnTo>
                  <a:lnTo>
                    <a:pt x="979453" y="1423672"/>
                  </a:lnTo>
                  <a:lnTo>
                    <a:pt x="974377" y="1422722"/>
                  </a:lnTo>
                  <a:lnTo>
                    <a:pt x="969618" y="1421773"/>
                  </a:lnTo>
                  <a:lnTo>
                    <a:pt x="965176" y="1419874"/>
                  </a:lnTo>
                  <a:lnTo>
                    <a:pt x="960735" y="1417659"/>
                  </a:lnTo>
                  <a:lnTo>
                    <a:pt x="956928" y="1415443"/>
                  </a:lnTo>
                  <a:lnTo>
                    <a:pt x="952803" y="1412595"/>
                  </a:lnTo>
                  <a:lnTo>
                    <a:pt x="949631" y="1409430"/>
                  </a:lnTo>
                  <a:lnTo>
                    <a:pt x="946141" y="1405632"/>
                  </a:lnTo>
                  <a:lnTo>
                    <a:pt x="943286" y="1402151"/>
                  </a:lnTo>
                  <a:lnTo>
                    <a:pt x="941065" y="1398037"/>
                  </a:lnTo>
                  <a:lnTo>
                    <a:pt x="938844" y="1393923"/>
                  </a:lnTo>
                  <a:lnTo>
                    <a:pt x="937258" y="1389492"/>
                  </a:lnTo>
                  <a:lnTo>
                    <a:pt x="935989" y="1384745"/>
                  </a:lnTo>
                  <a:lnTo>
                    <a:pt x="935355" y="1379681"/>
                  </a:lnTo>
                  <a:lnTo>
                    <a:pt x="935037" y="1374934"/>
                  </a:lnTo>
                  <a:lnTo>
                    <a:pt x="935355" y="1369870"/>
                  </a:lnTo>
                  <a:lnTo>
                    <a:pt x="935989" y="1364807"/>
                  </a:lnTo>
                  <a:lnTo>
                    <a:pt x="937258" y="1360059"/>
                  </a:lnTo>
                  <a:lnTo>
                    <a:pt x="938844" y="1355629"/>
                  </a:lnTo>
                  <a:lnTo>
                    <a:pt x="940748" y="1351198"/>
                  </a:lnTo>
                  <a:lnTo>
                    <a:pt x="943286" y="1347400"/>
                  </a:lnTo>
                  <a:lnTo>
                    <a:pt x="946141" y="1343286"/>
                  </a:lnTo>
                  <a:lnTo>
                    <a:pt x="949631" y="1340121"/>
                  </a:lnTo>
                  <a:lnTo>
                    <a:pt x="952803" y="1336640"/>
                  </a:lnTo>
                  <a:lnTo>
                    <a:pt x="956928" y="1333792"/>
                  </a:lnTo>
                  <a:lnTo>
                    <a:pt x="960735" y="1331260"/>
                  </a:lnTo>
                  <a:lnTo>
                    <a:pt x="965176" y="1329361"/>
                  </a:lnTo>
                  <a:lnTo>
                    <a:pt x="969618" y="1327779"/>
                  </a:lnTo>
                  <a:lnTo>
                    <a:pt x="974377" y="1326513"/>
                  </a:lnTo>
                  <a:lnTo>
                    <a:pt x="979453" y="1325880"/>
                  </a:lnTo>
                  <a:lnTo>
                    <a:pt x="984211" y="1325563"/>
                  </a:lnTo>
                  <a:close/>
                  <a:moveTo>
                    <a:pt x="369286" y="1074738"/>
                  </a:moveTo>
                  <a:lnTo>
                    <a:pt x="887697" y="1074738"/>
                  </a:lnTo>
                  <a:lnTo>
                    <a:pt x="894368" y="1075056"/>
                  </a:lnTo>
                  <a:lnTo>
                    <a:pt x="901356" y="1076008"/>
                  </a:lnTo>
                  <a:lnTo>
                    <a:pt x="908027" y="1077278"/>
                  </a:lnTo>
                  <a:lnTo>
                    <a:pt x="914063" y="1079183"/>
                  </a:lnTo>
                  <a:lnTo>
                    <a:pt x="920098" y="1081406"/>
                  </a:lnTo>
                  <a:lnTo>
                    <a:pt x="925816" y="1084263"/>
                  </a:lnTo>
                  <a:lnTo>
                    <a:pt x="930898" y="1087438"/>
                  </a:lnTo>
                  <a:lnTo>
                    <a:pt x="935663" y="1090931"/>
                  </a:lnTo>
                  <a:lnTo>
                    <a:pt x="940110" y="1094741"/>
                  </a:lnTo>
                  <a:lnTo>
                    <a:pt x="944240" y="1099186"/>
                  </a:lnTo>
                  <a:lnTo>
                    <a:pt x="947416" y="1103948"/>
                  </a:lnTo>
                  <a:lnTo>
                    <a:pt x="950275" y="1108711"/>
                  </a:lnTo>
                  <a:lnTo>
                    <a:pt x="952499" y="1113791"/>
                  </a:lnTo>
                  <a:lnTo>
                    <a:pt x="954405" y="1118871"/>
                  </a:lnTo>
                  <a:lnTo>
                    <a:pt x="955358" y="1124903"/>
                  </a:lnTo>
                  <a:lnTo>
                    <a:pt x="955675" y="1130301"/>
                  </a:lnTo>
                  <a:lnTo>
                    <a:pt x="955358" y="1136016"/>
                  </a:lnTo>
                  <a:lnTo>
                    <a:pt x="954405" y="1141413"/>
                  </a:lnTo>
                  <a:lnTo>
                    <a:pt x="952499" y="1147128"/>
                  </a:lnTo>
                  <a:lnTo>
                    <a:pt x="950275" y="1152208"/>
                  </a:lnTo>
                  <a:lnTo>
                    <a:pt x="947416" y="1156971"/>
                  </a:lnTo>
                  <a:lnTo>
                    <a:pt x="944240" y="1161098"/>
                  </a:lnTo>
                  <a:lnTo>
                    <a:pt x="940110" y="1165543"/>
                  </a:lnTo>
                  <a:lnTo>
                    <a:pt x="935663" y="1169671"/>
                  </a:lnTo>
                  <a:lnTo>
                    <a:pt x="930898" y="1173163"/>
                  </a:lnTo>
                  <a:lnTo>
                    <a:pt x="925816" y="1176656"/>
                  </a:lnTo>
                  <a:lnTo>
                    <a:pt x="920098" y="1179196"/>
                  </a:lnTo>
                  <a:lnTo>
                    <a:pt x="914063" y="1181736"/>
                  </a:lnTo>
                  <a:lnTo>
                    <a:pt x="908027" y="1183323"/>
                  </a:lnTo>
                  <a:lnTo>
                    <a:pt x="901356" y="1184593"/>
                  </a:lnTo>
                  <a:lnTo>
                    <a:pt x="894368" y="1185546"/>
                  </a:lnTo>
                  <a:lnTo>
                    <a:pt x="887697" y="1185863"/>
                  </a:lnTo>
                  <a:lnTo>
                    <a:pt x="369286" y="1185863"/>
                  </a:lnTo>
                  <a:lnTo>
                    <a:pt x="362615" y="1185546"/>
                  </a:lnTo>
                  <a:lnTo>
                    <a:pt x="355944" y="1184593"/>
                  </a:lnTo>
                  <a:lnTo>
                    <a:pt x="349273" y="1183323"/>
                  </a:lnTo>
                  <a:lnTo>
                    <a:pt x="343238" y="1181736"/>
                  </a:lnTo>
                  <a:lnTo>
                    <a:pt x="337203" y="1179196"/>
                  </a:lnTo>
                  <a:lnTo>
                    <a:pt x="331485" y="1176656"/>
                  </a:lnTo>
                  <a:lnTo>
                    <a:pt x="326402" y="1173163"/>
                  </a:lnTo>
                  <a:lnTo>
                    <a:pt x="321637" y="1169671"/>
                  </a:lnTo>
                  <a:lnTo>
                    <a:pt x="317190" y="1165543"/>
                  </a:lnTo>
                  <a:lnTo>
                    <a:pt x="313378" y="1161098"/>
                  </a:lnTo>
                  <a:lnTo>
                    <a:pt x="309884" y="1156971"/>
                  </a:lnTo>
                  <a:lnTo>
                    <a:pt x="307025" y="1152208"/>
                  </a:lnTo>
                  <a:lnTo>
                    <a:pt x="304802" y="1147128"/>
                  </a:lnTo>
                  <a:lnTo>
                    <a:pt x="302896" y="1141413"/>
                  </a:lnTo>
                  <a:lnTo>
                    <a:pt x="301943" y="1136016"/>
                  </a:lnTo>
                  <a:lnTo>
                    <a:pt x="301625" y="1130301"/>
                  </a:lnTo>
                  <a:lnTo>
                    <a:pt x="301943" y="1124903"/>
                  </a:lnTo>
                  <a:lnTo>
                    <a:pt x="302896" y="1119188"/>
                  </a:lnTo>
                  <a:lnTo>
                    <a:pt x="304802" y="1113791"/>
                  </a:lnTo>
                  <a:lnTo>
                    <a:pt x="307025" y="1108711"/>
                  </a:lnTo>
                  <a:lnTo>
                    <a:pt x="309884" y="1103948"/>
                  </a:lnTo>
                  <a:lnTo>
                    <a:pt x="313378" y="1099186"/>
                  </a:lnTo>
                  <a:lnTo>
                    <a:pt x="317190" y="1094741"/>
                  </a:lnTo>
                  <a:lnTo>
                    <a:pt x="321637" y="1091248"/>
                  </a:lnTo>
                  <a:lnTo>
                    <a:pt x="326402" y="1087438"/>
                  </a:lnTo>
                  <a:lnTo>
                    <a:pt x="331485" y="1084263"/>
                  </a:lnTo>
                  <a:lnTo>
                    <a:pt x="337203" y="1081406"/>
                  </a:lnTo>
                  <a:lnTo>
                    <a:pt x="343238" y="1079183"/>
                  </a:lnTo>
                  <a:lnTo>
                    <a:pt x="349273" y="1077278"/>
                  </a:lnTo>
                  <a:lnTo>
                    <a:pt x="355944" y="1076008"/>
                  </a:lnTo>
                  <a:lnTo>
                    <a:pt x="362615" y="1075056"/>
                  </a:lnTo>
                  <a:lnTo>
                    <a:pt x="369286" y="1074738"/>
                  </a:lnTo>
                  <a:close/>
                  <a:moveTo>
                    <a:pt x="1261435" y="965200"/>
                  </a:moveTo>
                  <a:lnTo>
                    <a:pt x="1264624" y="965200"/>
                  </a:lnTo>
                  <a:lnTo>
                    <a:pt x="1267814" y="965200"/>
                  </a:lnTo>
                  <a:lnTo>
                    <a:pt x="1271322" y="965838"/>
                  </a:lnTo>
                  <a:lnTo>
                    <a:pt x="1275149" y="967114"/>
                  </a:lnTo>
                  <a:lnTo>
                    <a:pt x="1278977" y="968390"/>
                  </a:lnTo>
                  <a:lnTo>
                    <a:pt x="1282804" y="969984"/>
                  </a:lnTo>
                  <a:lnTo>
                    <a:pt x="1290777" y="973811"/>
                  </a:lnTo>
                  <a:lnTo>
                    <a:pt x="1298113" y="978277"/>
                  </a:lnTo>
                  <a:lnTo>
                    <a:pt x="1304491" y="982742"/>
                  </a:lnTo>
                  <a:lnTo>
                    <a:pt x="1308637" y="986250"/>
                  </a:lnTo>
                  <a:lnTo>
                    <a:pt x="1312784" y="990715"/>
                  </a:lnTo>
                  <a:lnTo>
                    <a:pt x="1317249" y="997094"/>
                  </a:lnTo>
                  <a:lnTo>
                    <a:pt x="1321395" y="1004429"/>
                  </a:lnTo>
                  <a:lnTo>
                    <a:pt x="1325222" y="1012403"/>
                  </a:lnTo>
                  <a:lnTo>
                    <a:pt x="1326817" y="1016549"/>
                  </a:lnTo>
                  <a:lnTo>
                    <a:pt x="1328092" y="1020057"/>
                  </a:lnTo>
                  <a:lnTo>
                    <a:pt x="1329368" y="1024203"/>
                  </a:lnTo>
                  <a:lnTo>
                    <a:pt x="1330006" y="1027711"/>
                  </a:lnTo>
                  <a:lnTo>
                    <a:pt x="1330325" y="1030901"/>
                  </a:lnTo>
                  <a:lnTo>
                    <a:pt x="1330006" y="1034090"/>
                  </a:lnTo>
                  <a:lnTo>
                    <a:pt x="1329368" y="1036004"/>
                  </a:lnTo>
                  <a:lnTo>
                    <a:pt x="1327774" y="1038236"/>
                  </a:lnTo>
                  <a:lnTo>
                    <a:pt x="1228904" y="1099472"/>
                  </a:lnTo>
                  <a:lnTo>
                    <a:pt x="1226990" y="1101066"/>
                  </a:lnTo>
                  <a:lnTo>
                    <a:pt x="1225396" y="1102342"/>
                  </a:lnTo>
                  <a:lnTo>
                    <a:pt x="1223163" y="1103618"/>
                  </a:lnTo>
                  <a:lnTo>
                    <a:pt x="1220930" y="1104575"/>
                  </a:lnTo>
                  <a:lnTo>
                    <a:pt x="1219017" y="1105213"/>
                  </a:lnTo>
                  <a:lnTo>
                    <a:pt x="1216784" y="1105850"/>
                  </a:lnTo>
                  <a:lnTo>
                    <a:pt x="1212000" y="1106488"/>
                  </a:lnTo>
                  <a:lnTo>
                    <a:pt x="1207854" y="1105850"/>
                  </a:lnTo>
                  <a:lnTo>
                    <a:pt x="1205622" y="1105213"/>
                  </a:lnTo>
                  <a:lnTo>
                    <a:pt x="1203389" y="1104575"/>
                  </a:lnTo>
                  <a:lnTo>
                    <a:pt x="1201475" y="1103618"/>
                  </a:lnTo>
                  <a:lnTo>
                    <a:pt x="1199243" y="1102342"/>
                  </a:lnTo>
                  <a:lnTo>
                    <a:pt x="1197329" y="1101066"/>
                  </a:lnTo>
                  <a:lnTo>
                    <a:pt x="1195735" y="1099472"/>
                  </a:lnTo>
                  <a:lnTo>
                    <a:pt x="1194140" y="1097558"/>
                  </a:lnTo>
                  <a:lnTo>
                    <a:pt x="1192864" y="1095963"/>
                  </a:lnTo>
                  <a:lnTo>
                    <a:pt x="1191588" y="1093731"/>
                  </a:lnTo>
                  <a:lnTo>
                    <a:pt x="1190632" y="1091817"/>
                  </a:lnTo>
                  <a:lnTo>
                    <a:pt x="1189356" y="1087352"/>
                  </a:lnTo>
                  <a:lnTo>
                    <a:pt x="1189037" y="1082887"/>
                  </a:lnTo>
                  <a:lnTo>
                    <a:pt x="1189356" y="1078741"/>
                  </a:lnTo>
                  <a:lnTo>
                    <a:pt x="1190632" y="1074276"/>
                  </a:lnTo>
                  <a:lnTo>
                    <a:pt x="1191588" y="1072043"/>
                  </a:lnTo>
                  <a:lnTo>
                    <a:pt x="1192864" y="1070130"/>
                  </a:lnTo>
                  <a:lnTo>
                    <a:pt x="1194140" y="1068535"/>
                  </a:lnTo>
                  <a:lnTo>
                    <a:pt x="1195735" y="1066621"/>
                  </a:lnTo>
                  <a:lnTo>
                    <a:pt x="1257289" y="967433"/>
                  </a:lnTo>
                  <a:lnTo>
                    <a:pt x="1258884" y="965838"/>
                  </a:lnTo>
                  <a:lnTo>
                    <a:pt x="1261435" y="965200"/>
                  </a:lnTo>
                  <a:close/>
                  <a:moveTo>
                    <a:pt x="346041" y="844550"/>
                  </a:moveTo>
                  <a:lnTo>
                    <a:pt x="350799" y="844550"/>
                  </a:lnTo>
                  <a:lnTo>
                    <a:pt x="658851" y="844550"/>
                  </a:lnTo>
                  <a:lnTo>
                    <a:pt x="663927" y="844550"/>
                  </a:lnTo>
                  <a:lnTo>
                    <a:pt x="669003" y="845185"/>
                  </a:lnTo>
                  <a:lnTo>
                    <a:pt x="673762" y="846773"/>
                  </a:lnTo>
                  <a:lnTo>
                    <a:pt x="678204" y="848043"/>
                  </a:lnTo>
                  <a:lnTo>
                    <a:pt x="682645" y="850265"/>
                  </a:lnTo>
                  <a:lnTo>
                    <a:pt x="686452" y="852805"/>
                  </a:lnTo>
                  <a:lnTo>
                    <a:pt x="690259" y="855345"/>
                  </a:lnTo>
                  <a:lnTo>
                    <a:pt x="693749" y="858838"/>
                  </a:lnTo>
                  <a:lnTo>
                    <a:pt x="697239" y="862330"/>
                  </a:lnTo>
                  <a:lnTo>
                    <a:pt x="699777" y="865823"/>
                  </a:lnTo>
                  <a:lnTo>
                    <a:pt x="702315" y="869950"/>
                  </a:lnTo>
                  <a:lnTo>
                    <a:pt x="704218" y="874395"/>
                  </a:lnTo>
                  <a:lnTo>
                    <a:pt x="705804" y="879158"/>
                  </a:lnTo>
                  <a:lnTo>
                    <a:pt x="707391" y="883920"/>
                  </a:lnTo>
                  <a:lnTo>
                    <a:pt x="708025" y="888683"/>
                  </a:lnTo>
                  <a:lnTo>
                    <a:pt x="708025" y="893763"/>
                  </a:lnTo>
                  <a:lnTo>
                    <a:pt x="708025" y="898843"/>
                  </a:lnTo>
                  <a:lnTo>
                    <a:pt x="707391" y="903605"/>
                  </a:lnTo>
                  <a:lnTo>
                    <a:pt x="705804" y="908368"/>
                  </a:lnTo>
                  <a:lnTo>
                    <a:pt x="704218" y="912495"/>
                  </a:lnTo>
                  <a:lnTo>
                    <a:pt x="702315" y="916940"/>
                  </a:lnTo>
                  <a:lnTo>
                    <a:pt x="699777" y="921068"/>
                  </a:lnTo>
                  <a:lnTo>
                    <a:pt x="697239" y="924878"/>
                  </a:lnTo>
                  <a:lnTo>
                    <a:pt x="693749" y="928370"/>
                  </a:lnTo>
                  <a:lnTo>
                    <a:pt x="690259" y="931545"/>
                  </a:lnTo>
                  <a:lnTo>
                    <a:pt x="686452" y="934403"/>
                  </a:lnTo>
                  <a:lnTo>
                    <a:pt x="682645" y="936943"/>
                  </a:lnTo>
                  <a:lnTo>
                    <a:pt x="678204" y="938848"/>
                  </a:lnTo>
                  <a:lnTo>
                    <a:pt x="673762" y="940753"/>
                  </a:lnTo>
                  <a:lnTo>
                    <a:pt x="669003" y="941705"/>
                  </a:lnTo>
                  <a:lnTo>
                    <a:pt x="663927" y="942658"/>
                  </a:lnTo>
                  <a:lnTo>
                    <a:pt x="658851" y="942975"/>
                  </a:lnTo>
                  <a:lnTo>
                    <a:pt x="350799" y="942975"/>
                  </a:lnTo>
                  <a:lnTo>
                    <a:pt x="346041" y="942658"/>
                  </a:lnTo>
                  <a:lnTo>
                    <a:pt x="340965" y="941705"/>
                  </a:lnTo>
                  <a:lnTo>
                    <a:pt x="336206" y="940753"/>
                  </a:lnTo>
                  <a:lnTo>
                    <a:pt x="331764" y="938848"/>
                  </a:lnTo>
                  <a:lnTo>
                    <a:pt x="327323" y="936943"/>
                  </a:lnTo>
                  <a:lnTo>
                    <a:pt x="323516" y="934403"/>
                  </a:lnTo>
                  <a:lnTo>
                    <a:pt x="319391" y="931545"/>
                  </a:lnTo>
                  <a:lnTo>
                    <a:pt x="316219" y="928370"/>
                  </a:lnTo>
                  <a:lnTo>
                    <a:pt x="312729" y="924878"/>
                  </a:lnTo>
                  <a:lnTo>
                    <a:pt x="309874" y="921068"/>
                  </a:lnTo>
                  <a:lnTo>
                    <a:pt x="307653" y="916940"/>
                  </a:lnTo>
                  <a:lnTo>
                    <a:pt x="305432" y="912495"/>
                  </a:lnTo>
                  <a:lnTo>
                    <a:pt x="303846" y="908368"/>
                  </a:lnTo>
                  <a:lnTo>
                    <a:pt x="302577" y="903605"/>
                  </a:lnTo>
                  <a:lnTo>
                    <a:pt x="301943" y="898843"/>
                  </a:lnTo>
                  <a:lnTo>
                    <a:pt x="301625" y="893763"/>
                  </a:lnTo>
                  <a:lnTo>
                    <a:pt x="301943" y="888683"/>
                  </a:lnTo>
                  <a:lnTo>
                    <a:pt x="302577" y="883920"/>
                  </a:lnTo>
                  <a:lnTo>
                    <a:pt x="303846" y="879158"/>
                  </a:lnTo>
                  <a:lnTo>
                    <a:pt x="305432" y="874395"/>
                  </a:lnTo>
                  <a:lnTo>
                    <a:pt x="307336" y="869950"/>
                  </a:lnTo>
                  <a:lnTo>
                    <a:pt x="309874" y="865823"/>
                  </a:lnTo>
                  <a:lnTo>
                    <a:pt x="312729" y="862330"/>
                  </a:lnTo>
                  <a:lnTo>
                    <a:pt x="316219" y="858838"/>
                  </a:lnTo>
                  <a:lnTo>
                    <a:pt x="319391" y="855345"/>
                  </a:lnTo>
                  <a:lnTo>
                    <a:pt x="323516" y="852805"/>
                  </a:lnTo>
                  <a:lnTo>
                    <a:pt x="327323" y="850265"/>
                  </a:lnTo>
                  <a:lnTo>
                    <a:pt x="331764" y="848043"/>
                  </a:lnTo>
                  <a:lnTo>
                    <a:pt x="336206" y="846773"/>
                  </a:lnTo>
                  <a:lnTo>
                    <a:pt x="340965" y="845185"/>
                  </a:lnTo>
                  <a:lnTo>
                    <a:pt x="346041" y="844550"/>
                  </a:lnTo>
                  <a:close/>
                  <a:moveTo>
                    <a:pt x="344144" y="590550"/>
                  </a:moveTo>
                  <a:lnTo>
                    <a:pt x="960782" y="590550"/>
                  </a:lnTo>
                  <a:lnTo>
                    <a:pt x="966812" y="591185"/>
                  </a:lnTo>
                  <a:lnTo>
                    <a:pt x="973159" y="592138"/>
                  </a:lnTo>
                  <a:lnTo>
                    <a:pt x="978871" y="593725"/>
                  </a:lnTo>
                  <a:lnTo>
                    <a:pt x="984584" y="595630"/>
                  </a:lnTo>
                  <a:lnTo>
                    <a:pt x="990296" y="598488"/>
                  </a:lnTo>
                  <a:lnTo>
                    <a:pt x="995374" y="601345"/>
                  </a:lnTo>
                  <a:lnTo>
                    <a:pt x="1000135" y="604838"/>
                  </a:lnTo>
                  <a:lnTo>
                    <a:pt x="1004260" y="608965"/>
                  </a:lnTo>
                  <a:lnTo>
                    <a:pt x="1008386" y="613410"/>
                  </a:lnTo>
                  <a:lnTo>
                    <a:pt x="1011560" y="617855"/>
                  </a:lnTo>
                  <a:lnTo>
                    <a:pt x="1015051" y="623253"/>
                  </a:lnTo>
                  <a:lnTo>
                    <a:pt x="1017590" y="628650"/>
                  </a:lnTo>
                  <a:lnTo>
                    <a:pt x="1019811" y="634048"/>
                  </a:lnTo>
                  <a:lnTo>
                    <a:pt x="1021081" y="639763"/>
                  </a:lnTo>
                  <a:lnTo>
                    <a:pt x="1021715" y="646113"/>
                  </a:lnTo>
                  <a:lnTo>
                    <a:pt x="1022350" y="652145"/>
                  </a:lnTo>
                  <a:lnTo>
                    <a:pt x="1021715" y="658813"/>
                  </a:lnTo>
                  <a:lnTo>
                    <a:pt x="1021081" y="664528"/>
                  </a:lnTo>
                  <a:lnTo>
                    <a:pt x="1019811" y="670878"/>
                  </a:lnTo>
                  <a:lnTo>
                    <a:pt x="1017590" y="676275"/>
                  </a:lnTo>
                  <a:lnTo>
                    <a:pt x="1015051" y="681673"/>
                  </a:lnTo>
                  <a:lnTo>
                    <a:pt x="1011560" y="686753"/>
                  </a:lnTo>
                  <a:lnTo>
                    <a:pt x="1008386" y="691515"/>
                  </a:lnTo>
                  <a:lnTo>
                    <a:pt x="1004260" y="695960"/>
                  </a:lnTo>
                  <a:lnTo>
                    <a:pt x="1000135" y="700088"/>
                  </a:lnTo>
                  <a:lnTo>
                    <a:pt x="995374" y="703580"/>
                  </a:lnTo>
                  <a:lnTo>
                    <a:pt x="990296" y="706438"/>
                  </a:lnTo>
                  <a:lnTo>
                    <a:pt x="984584" y="708978"/>
                  </a:lnTo>
                  <a:lnTo>
                    <a:pt x="978871" y="711200"/>
                  </a:lnTo>
                  <a:lnTo>
                    <a:pt x="973159" y="712788"/>
                  </a:lnTo>
                  <a:lnTo>
                    <a:pt x="966812" y="713740"/>
                  </a:lnTo>
                  <a:lnTo>
                    <a:pt x="960782" y="714375"/>
                  </a:lnTo>
                  <a:lnTo>
                    <a:pt x="344144" y="714375"/>
                  </a:lnTo>
                  <a:lnTo>
                    <a:pt x="338114" y="713740"/>
                  </a:lnTo>
                  <a:lnTo>
                    <a:pt x="331767" y="712788"/>
                  </a:lnTo>
                  <a:lnTo>
                    <a:pt x="326054" y="711200"/>
                  </a:lnTo>
                  <a:lnTo>
                    <a:pt x="320342" y="708978"/>
                  </a:lnTo>
                  <a:lnTo>
                    <a:pt x="314946" y="706438"/>
                  </a:lnTo>
                  <a:lnTo>
                    <a:pt x="309869" y="703580"/>
                  </a:lnTo>
                  <a:lnTo>
                    <a:pt x="305108" y="700088"/>
                  </a:lnTo>
                  <a:lnTo>
                    <a:pt x="300982" y="695960"/>
                  </a:lnTo>
                  <a:lnTo>
                    <a:pt x="296857" y="691515"/>
                  </a:lnTo>
                  <a:lnTo>
                    <a:pt x="293366" y="686753"/>
                  </a:lnTo>
                  <a:lnTo>
                    <a:pt x="290192" y="681673"/>
                  </a:lnTo>
                  <a:lnTo>
                    <a:pt x="287653" y="676275"/>
                  </a:lnTo>
                  <a:lnTo>
                    <a:pt x="285432" y="670878"/>
                  </a:lnTo>
                  <a:lnTo>
                    <a:pt x="284162" y="664528"/>
                  </a:lnTo>
                  <a:lnTo>
                    <a:pt x="282893" y="658813"/>
                  </a:lnTo>
                  <a:lnTo>
                    <a:pt x="282575" y="652145"/>
                  </a:lnTo>
                  <a:lnTo>
                    <a:pt x="282893" y="646113"/>
                  </a:lnTo>
                  <a:lnTo>
                    <a:pt x="284162" y="639763"/>
                  </a:lnTo>
                  <a:lnTo>
                    <a:pt x="285432" y="634048"/>
                  </a:lnTo>
                  <a:lnTo>
                    <a:pt x="287653" y="628650"/>
                  </a:lnTo>
                  <a:lnTo>
                    <a:pt x="290192" y="623253"/>
                  </a:lnTo>
                  <a:lnTo>
                    <a:pt x="293366" y="617855"/>
                  </a:lnTo>
                  <a:lnTo>
                    <a:pt x="296857" y="613410"/>
                  </a:lnTo>
                  <a:lnTo>
                    <a:pt x="300982" y="608965"/>
                  </a:lnTo>
                  <a:lnTo>
                    <a:pt x="305108" y="604838"/>
                  </a:lnTo>
                  <a:lnTo>
                    <a:pt x="309869" y="601345"/>
                  </a:lnTo>
                  <a:lnTo>
                    <a:pt x="314946" y="598488"/>
                  </a:lnTo>
                  <a:lnTo>
                    <a:pt x="320342" y="595630"/>
                  </a:lnTo>
                  <a:lnTo>
                    <a:pt x="326054" y="593725"/>
                  </a:lnTo>
                  <a:lnTo>
                    <a:pt x="331767" y="592138"/>
                  </a:lnTo>
                  <a:lnTo>
                    <a:pt x="338114" y="591185"/>
                  </a:lnTo>
                  <a:lnTo>
                    <a:pt x="344144" y="590550"/>
                  </a:lnTo>
                  <a:close/>
                  <a:moveTo>
                    <a:pt x="1750865" y="411163"/>
                  </a:moveTo>
                  <a:lnTo>
                    <a:pt x="1754043" y="411481"/>
                  </a:lnTo>
                  <a:lnTo>
                    <a:pt x="1757540" y="411798"/>
                  </a:lnTo>
                  <a:lnTo>
                    <a:pt x="1760718" y="413068"/>
                  </a:lnTo>
                  <a:lnTo>
                    <a:pt x="1764214" y="414021"/>
                  </a:lnTo>
                  <a:lnTo>
                    <a:pt x="1767710" y="414973"/>
                  </a:lnTo>
                  <a:lnTo>
                    <a:pt x="1770889" y="416878"/>
                  </a:lnTo>
                  <a:lnTo>
                    <a:pt x="1777563" y="421006"/>
                  </a:lnTo>
                  <a:lnTo>
                    <a:pt x="1784555" y="425768"/>
                  </a:lnTo>
                  <a:lnTo>
                    <a:pt x="1790912" y="431166"/>
                  </a:lnTo>
                  <a:lnTo>
                    <a:pt x="1797904" y="437198"/>
                  </a:lnTo>
                  <a:lnTo>
                    <a:pt x="1812207" y="451486"/>
                  </a:lnTo>
                  <a:lnTo>
                    <a:pt x="1827145" y="466408"/>
                  </a:lnTo>
                  <a:lnTo>
                    <a:pt x="1836680" y="476251"/>
                  </a:lnTo>
                  <a:lnTo>
                    <a:pt x="1851935" y="491173"/>
                  </a:lnTo>
                  <a:lnTo>
                    <a:pt x="1865920" y="505461"/>
                  </a:lnTo>
                  <a:lnTo>
                    <a:pt x="1872277" y="512446"/>
                  </a:lnTo>
                  <a:lnTo>
                    <a:pt x="1877680" y="519431"/>
                  </a:lnTo>
                  <a:lnTo>
                    <a:pt x="1882447" y="525781"/>
                  </a:lnTo>
                  <a:lnTo>
                    <a:pt x="1886579" y="532766"/>
                  </a:lnTo>
                  <a:lnTo>
                    <a:pt x="1888486" y="536258"/>
                  </a:lnTo>
                  <a:lnTo>
                    <a:pt x="1889439" y="539433"/>
                  </a:lnTo>
                  <a:lnTo>
                    <a:pt x="1891029" y="542608"/>
                  </a:lnTo>
                  <a:lnTo>
                    <a:pt x="1891664" y="546101"/>
                  </a:lnTo>
                  <a:lnTo>
                    <a:pt x="1891982" y="549593"/>
                  </a:lnTo>
                  <a:lnTo>
                    <a:pt x="1892300" y="552768"/>
                  </a:lnTo>
                  <a:lnTo>
                    <a:pt x="1892300" y="556261"/>
                  </a:lnTo>
                  <a:lnTo>
                    <a:pt x="1891664" y="559753"/>
                  </a:lnTo>
                  <a:lnTo>
                    <a:pt x="1891029" y="562928"/>
                  </a:lnTo>
                  <a:lnTo>
                    <a:pt x="1889757" y="566738"/>
                  </a:lnTo>
                  <a:lnTo>
                    <a:pt x="1888486" y="570231"/>
                  </a:lnTo>
                  <a:lnTo>
                    <a:pt x="1886261" y="574041"/>
                  </a:lnTo>
                  <a:lnTo>
                    <a:pt x="1884036" y="577533"/>
                  </a:lnTo>
                  <a:lnTo>
                    <a:pt x="1881176" y="581343"/>
                  </a:lnTo>
                  <a:lnTo>
                    <a:pt x="1877680" y="585153"/>
                  </a:lnTo>
                  <a:lnTo>
                    <a:pt x="1874184" y="588963"/>
                  </a:lnTo>
                  <a:lnTo>
                    <a:pt x="1476895" y="985838"/>
                  </a:lnTo>
                  <a:lnTo>
                    <a:pt x="1472763" y="989966"/>
                  </a:lnTo>
                  <a:lnTo>
                    <a:pt x="1468313" y="993458"/>
                  </a:lnTo>
                  <a:lnTo>
                    <a:pt x="1464182" y="996633"/>
                  </a:lnTo>
                  <a:lnTo>
                    <a:pt x="1459732" y="999808"/>
                  </a:lnTo>
                  <a:lnTo>
                    <a:pt x="1455282" y="1002348"/>
                  </a:lnTo>
                  <a:lnTo>
                    <a:pt x="1450515" y="1004888"/>
                  </a:lnTo>
                  <a:lnTo>
                    <a:pt x="1446065" y="1007111"/>
                  </a:lnTo>
                  <a:lnTo>
                    <a:pt x="1440980" y="1009016"/>
                  </a:lnTo>
                  <a:lnTo>
                    <a:pt x="1436212" y="1010921"/>
                  </a:lnTo>
                  <a:lnTo>
                    <a:pt x="1431445" y="1012826"/>
                  </a:lnTo>
                  <a:lnTo>
                    <a:pt x="1426360" y="1013778"/>
                  </a:lnTo>
                  <a:lnTo>
                    <a:pt x="1421274" y="1015366"/>
                  </a:lnTo>
                  <a:lnTo>
                    <a:pt x="1416507" y="1016001"/>
                  </a:lnTo>
                  <a:lnTo>
                    <a:pt x="1411422" y="1016953"/>
                  </a:lnTo>
                  <a:lnTo>
                    <a:pt x="1406336" y="1017271"/>
                  </a:lnTo>
                  <a:lnTo>
                    <a:pt x="1401569" y="1017588"/>
                  </a:lnTo>
                  <a:lnTo>
                    <a:pt x="1396484" y="1017588"/>
                  </a:lnTo>
                  <a:lnTo>
                    <a:pt x="1391716" y="1017271"/>
                  </a:lnTo>
                  <a:lnTo>
                    <a:pt x="1386949" y="1016953"/>
                  </a:lnTo>
                  <a:lnTo>
                    <a:pt x="1382499" y="1015683"/>
                  </a:lnTo>
                  <a:lnTo>
                    <a:pt x="1377731" y="1015048"/>
                  </a:lnTo>
                  <a:lnTo>
                    <a:pt x="1373282" y="1013461"/>
                  </a:lnTo>
                  <a:lnTo>
                    <a:pt x="1368832" y="1012191"/>
                  </a:lnTo>
                  <a:lnTo>
                    <a:pt x="1364700" y="1010286"/>
                  </a:lnTo>
                  <a:lnTo>
                    <a:pt x="1360886" y="1008063"/>
                  </a:lnTo>
                  <a:lnTo>
                    <a:pt x="1357072" y="1005523"/>
                  </a:lnTo>
                  <a:lnTo>
                    <a:pt x="1353576" y="1002983"/>
                  </a:lnTo>
                  <a:lnTo>
                    <a:pt x="1350080" y="1000126"/>
                  </a:lnTo>
                  <a:lnTo>
                    <a:pt x="1347220" y="996633"/>
                  </a:lnTo>
                  <a:lnTo>
                    <a:pt x="1344359" y="993458"/>
                  </a:lnTo>
                  <a:lnTo>
                    <a:pt x="1341817" y="989331"/>
                  </a:lnTo>
                  <a:lnTo>
                    <a:pt x="1339274" y="985521"/>
                  </a:lnTo>
                  <a:lnTo>
                    <a:pt x="1337367" y="981076"/>
                  </a:lnTo>
                  <a:lnTo>
                    <a:pt x="1335778" y="976313"/>
                  </a:lnTo>
                  <a:lnTo>
                    <a:pt x="1326561" y="967106"/>
                  </a:lnTo>
                  <a:lnTo>
                    <a:pt x="1322111" y="965518"/>
                  </a:lnTo>
                  <a:lnTo>
                    <a:pt x="1317979" y="963296"/>
                  </a:lnTo>
                  <a:lnTo>
                    <a:pt x="1314165" y="961073"/>
                  </a:lnTo>
                  <a:lnTo>
                    <a:pt x="1310351" y="958851"/>
                  </a:lnTo>
                  <a:lnTo>
                    <a:pt x="1307173" y="956311"/>
                  </a:lnTo>
                  <a:lnTo>
                    <a:pt x="1303995" y="953453"/>
                  </a:lnTo>
                  <a:lnTo>
                    <a:pt x="1301134" y="950913"/>
                  </a:lnTo>
                  <a:lnTo>
                    <a:pt x="1298274" y="948056"/>
                  </a:lnTo>
                  <a:lnTo>
                    <a:pt x="1295731" y="944563"/>
                  </a:lnTo>
                  <a:lnTo>
                    <a:pt x="1293824" y="941706"/>
                  </a:lnTo>
                  <a:lnTo>
                    <a:pt x="1291599" y="938531"/>
                  </a:lnTo>
                  <a:lnTo>
                    <a:pt x="1289692" y="935038"/>
                  </a:lnTo>
                  <a:lnTo>
                    <a:pt x="1288103" y="931546"/>
                  </a:lnTo>
                  <a:lnTo>
                    <a:pt x="1286832" y="928371"/>
                  </a:lnTo>
                  <a:lnTo>
                    <a:pt x="1284607" y="921068"/>
                  </a:lnTo>
                  <a:lnTo>
                    <a:pt x="1283336" y="913448"/>
                  </a:lnTo>
                  <a:lnTo>
                    <a:pt x="1282700" y="905511"/>
                  </a:lnTo>
                  <a:lnTo>
                    <a:pt x="1283018" y="897573"/>
                  </a:lnTo>
                  <a:lnTo>
                    <a:pt x="1283971" y="889953"/>
                  </a:lnTo>
                  <a:lnTo>
                    <a:pt x="1285560" y="882016"/>
                  </a:lnTo>
                  <a:lnTo>
                    <a:pt x="1287785" y="874078"/>
                  </a:lnTo>
                  <a:lnTo>
                    <a:pt x="1290646" y="866141"/>
                  </a:lnTo>
                  <a:lnTo>
                    <a:pt x="1294142" y="858521"/>
                  </a:lnTo>
                  <a:lnTo>
                    <a:pt x="1298909" y="849948"/>
                  </a:lnTo>
                  <a:lnTo>
                    <a:pt x="1304313" y="841376"/>
                  </a:lnTo>
                  <a:lnTo>
                    <a:pt x="1310351" y="833756"/>
                  </a:lnTo>
                  <a:lnTo>
                    <a:pt x="1317026" y="826136"/>
                  </a:lnTo>
                  <a:lnTo>
                    <a:pt x="1714315" y="429261"/>
                  </a:lnTo>
                  <a:lnTo>
                    <a:pt x="1718446" y="425768"/>
                  </a:lnTo>
                  <a:lnTo>
                    <a:pt x="1721943" y="422276"/>
                  </a:lnTo>
                  <a:lnTo>
                    <a:pt x="1726074" y="419736"/>
                  </a:lnTo>
                  <a:lnTo>
                    <a:pt x="1729571" y="417196"/>
                  </a:lnTo>
                  <a:lnTo>
                    <a:pt x="1733384" y="415608"/>
                  </a:lnTo>
                  <a:lnTo>
                    <a:pt x="1736881" y="414021"/>
                  </a:lnTo>
                  <a:lnTo>
                    <a:pt x="1740377" y="412433"/>
                  </a:lnTo>
                  <a:lnTo>
                    <a:pt x="1743873" y="411798"/>
                  </a:lnTo>
                  <a:lnTo>
                    <a:pt x="1747051" y="411481"/>
                  </a:lnTo>
                  <a:lnTo>
                    <a:pt x="1750865" y="411163"/>
                  </a:lnTo>
                  <a:close/>
                  <a:moveTo>
                    <a:pt x="198373" y="319088"/>
                  </a:moveTo>
                  <a:lnTo>
                    <a:pt x="1557783" y="319088"/>
                  </a:lnTo>
                  <a:lnTo>
                    <a:pt x="1453042" y="423822"/>
                  </a:lnTo>
                  <a:lnTo>
                    <a:pt x="315492" y="423822"/>
                  </a:lnTo>
                  <a:lnTo>
                    <a:pt x="305336" y="424140"/>
                  </a:lnTo>
                  <a:lnTo>
                    <a:pt x="295179" y="424774"/>
                  </a:lnTo>
                  <a:lnTo>
                    <a:pt x="285340" y="426361"/>
                  </a:lnTo>
                  <a:lnTo>
                    <a:pt x="275500" y="427631"/>
                  </a:lnTo>
                  <a:lnTo>
                    <a:pt x="265979" y="429852"/>
                  </a:lnTo>
                  <a:lnTo>
                    <a:pt x="256457" y="433026"/>
                  </a:lnTo>
                  <a:lnTo>
                    <a:pt x="247570" y="435882"/>
                  </a:lnTo>
                  <a:lnTo>
                    <a:pt x="238365" y="439374"/>
                  </a:lnTo>
                  <a:lnTo>
                    <a:pt x="229478" y="443499"/>
                  </a:lnTo>
                  <a:lnTo>
                    <a:pt x="221226" y="447943"/>
                  </a:lnTo>
                  <a:lnTo>
                    <a:pt x="212973" y="452703"/>
                  </a:lnTo>
                  <a:lnTo>
                    <a:pt x="204721" y="457781"/>
                  </a:lnTo>
                  <a:lnTo>
                    <a:pt x="196786" y="463494"/>
                  </a:lnTo>
                  <a:lnTo>
                    <a:pt x="189486" y="469207"/>
                  </a:lnTo>
                  <a:lnTo>
                    <a:pt x="182186" y="475554"/>
                  </a:lnTo>
                  <a:lnTo>
                    <a:pt x="175203" y="481902"/>
                  </a:lnTo>
                  <a:lnTo>
                    <a:pt x="168855" y="488884"/>
                  </a:lnTo>
                  <a:lnTo>
                    <a:pt x="162507" y="496184"/>
                  </a:lnTo>
                  <a:lnTo>
                    <a:pt x="156794" y="503483"/>
                  </a:lnTo>
                  <a:lnTo>
                    <a:pt x="151398" y="511100"/>
                  </a:lnTo>
                  <a:lnTo>
                    <a:pt x="145685" y="519670"/>
                  </a:lnTo>
                  <a:lnTo>
                    <a:pt x="140924" y="527604"/>
                  </a:lnTo>
                  <a:lnTo>
                    <a:pt x="136798" y="536490"/>
                  </a:lnTo>
                  <a:lnTo>
                    <a:pt x="132672" y="545060"/>
                  </a:lnTo>
                  <a:lnTo>
                    <a:pt x="129498" y="554263"/>
                  </a:lnTo>
                  <a:lnTo>
                    <a:pt x="126007" y="563150"/>
                  </a:lnTo>
                  <a:lnTo>
                    <a:pt x="123468" y="572671"/>
                  </a:lnTo>
                  <a:lnTo>
                    <a:pt x="121246" y="582193"/>
                  </a:lnTo>
                  <a:lnTo>
                    <a:pt x="119659" y="592031"/>
                  </a:lnTo>
                  <a:lnTo>
                    <a:pt x="118072" y="601870"/>
                  </a:lnTo>
                  <a:lnTo>
                    <a:pt x="117437" y="612026"/>
                  </a:lnTo>
                  <a:lnTo>
                    <a:pt x="117437" y="622182"/>
                  </a:lnTo>
                  <a:lnTo>
                    <a:pt x="117437" y="1633658"/>
                  </a:lnTo>
                  <a:lnTo>
                    <a:pt x="117437" y="1643814"/>
                  </a:lnTo>
                  <a:lnTo>
                    <a:pt x="118072" y="1653970"/>
                  </a:lnTo>
                  <a:lnTo>
                    <a:pt x="119659" y="1663808"/>
                  </a:lnTo>
                  <a:lnTo>
                    <a:pt x="121246" y="1673647"/>
                  </a:lnTo>
                  <a:lnTo>
                    <a:pt x="123468" y="1683168"/>
                  </a:lnTo>
                  <a:lnTo>
                    <a:pt x="126007" y="1692689"/>
                  </a:lnTo>
                  <a:lnTo>
                    <a:pt x="129498" y="1701576"/>
                  </a:lnTo>
                  <a:lnTo>
                    <a:pt x="132672" y="1710780"/>
                  </a:lnTo>
                  <a:lnTo>
                    <a:pt x="136798" y="1719666"/>
                  </a:lnTo>
                  <a:lnTo>
                    <a:pt x="140924" y="1728235"/>
                  </a:lnTo>
                  <a:lnTo>
                    <a:pt x="145685" y="1736170"/>
                  </a:lnTo>
                  <a:lnTo>
                    <a:pt x="151398" y="1744739"/>
                  </a:lnTo>
                  <a:lnTo>
                    <a:pt x="156794" y="1752356"/>
                  </a:lnTo>
                  <a:lnTo>
                    <a:pt x="162507" y="1759656"/>
                  </a:lnTo>
                  <a:lnTo>
                    <a:pt x="168855" y="1766955"/>
                  </a:lnTo>
                  <a:lnTo>
                    <a:pt x="175203" y="1773938"/>
                  </a:lnTo>
                  <a:lnTo>
                    <a:pt x="182186" y="1780285"/>
                  </a:lnTo>
                  <a:lnTo>
                    <a:pt x="189486" y="1786633"/>
                  </a:lnTo>
                  <a:lnTo>
                    <a:pt x="196786" y="1792345"/>
                  </a:lnTo>
                  <a:lnTo>
                    <a:pt x="204721" y="1798375"/>
                  </a:lnTo>
                  <a:lnTo>
                    <a:pt x="212973" y="1803453"/>
                  </a:lnTo>
                  <a:lnTo>
                    <a:pt x="221226" y="1808214"/>
                  </a:lnTo>
                  <a:lnTo>
                    <a:pt x="229478" y="1812340"/>
                  </a:lnTo>
                  <a:lnTo>
                    <a:pt x="238365" y="1816466"/>
                  </a:lnTo>
                  <a:lnTo>
                    <a:pt x="247570" y="1819640"/>
                  </a:lnTo>
                  <a:lnTo>
                    <a:pt x="256457" y="1823131"/>
                  </a:lnTo>
                  <a:lnTo>
                    <a:pt x="265979" y="1825670"/>
                  </a:lnTo>
                  <a:lnTo>
                    <a:pt x="275500" y="1827891"/>
                  </a:lnTo>
                  <a:lnTo>
                    <a:pt x="285340" y="1829478"/>
                  </a:lnTo>
                  <a:lnTo>
                    <a:pt x="295179" y="1831065"/>
                  </a:lnTo>
                  <a:lnTo>
                    <a:pt x="305336" y="1831700"/>
                  </a:lnTo>
                  <a:lnTo>
                    <a:pt x="315492" y="1831700"/>
                  </a:lnTo>
                  <a:lnTo>
                    <a:pt x="1632371" y="1831700"/>
                  </a:lnTo>
                  <a:lnTo>
                    <a:pt x="1642527" y="1831700"/>
                  </a:lnTo>
                  <a:lnTo>
                    <a:pt x="1652367" y="1831065"/>
                  </a:lnTo>
                  <a:lnTo>
                    <a:pt x="1662523" y="1829478"/>
                  </a:lnTo>
                  <a:lnTo>
                    <a:pt x="1672045" y="1827891"/>
                  </a:lnTo>
                  <a:lnTo>
                    <a:pt x="1681885" y="1825670"/>
                  </a:lnTo>
                  <a:lnTo>
                    <a:pt x="1691089" y="1823131"/>
                  </a:lnTo>
                  <a:lnTo>
                    <a:pt x="1700611" y="1819640"/>
                  </a:lnTo>
                  <a:lnTo>
                    <a:pt x="1709181" y="1816466"/>
                  </a:lnTo>
                  <a:lnTo>
                    <a:pt x="1718385" y="1812340"/>
                  </a:lnTo>
                  <a:lnTo>
                    <a:pt x="1726637" y="1808214"/>
                  </a:lnTo>
                  <a:lnTo>
                    <a:pt x="1735207" y="1803453"/>
                  </a:lnTo>
                  <a:lnTo>
                    <a:pt x="1743142" y="1798375"/>
                  </a:lnTo>
                  <a:lnTo>
                    <a:pt x="1750760" y="1792345"/>
                  </a:lnTo>
                  <a:lnTo>
                    <a:pt x="1758377" y="1786633"/>
                  </a:lnTo>
                  <a:lnTo>
                    <a:pt x="1765677" y="1780285"/>
                  </a:lnTo>
                  <a:lnTo>
                    <a:pt x="1772660" y="1773938"/>
                  </a:lnTo>
                  <a:lnTo>
                    <a:pt x="1779325" y="1766955"/>
                  </a:lnTo>
                  <a:lnTo>
                    <a:pt x="1785356" y="1759973"/>
                  </a:lnTo>
                  <a:lnTo>
                    <a:pt x="1791069" y="1752356"/>
                  </a:lnTo>
                  <a:lnTo>
                    <a:pt x="1796782" y="1744739"/>
                  </a:lnTo>
                  <a:lnTo>
                    <a:pt x="1801861" y="1736805"/>
                  </a:lnTo>
                  <a:lnTo>
                    <a:pt x="1806621" y="1728235"/>
                  </a:lnTo>
                  <a:lnTo>
                    <a:pt x="1810748" y="1719666"/>
                  </a:lnTo>
                  <a:lnTo>
                    <a:pt x="1814874" y="1710780"/>
                  </a:lnTo>
                  <a:lnTo>
                    <a:pt x="1818683" y="1702211"/>
                  </a:lnTo>
                  <a:lnTo>
                    <a:pt x="1821857" y="1692689"/>
                  </a:lnTo>
                  <a:lnTo>
                    <a:pt x="1824396" y="1683168"/>
                  </a:lnTo>
                  <a:lnTo>
                    <a:pt x="1826617" y="1673647"/>
                  </a:lnTo>
                  <a:lnTo>
                    <a:pt x="1828522" y="1663808"/>
                  </a:lnTo>
                  <a:lnTo>
                    <a:pt x="1829474" y="1653970"/>
                  </a:lnTo>
                  <a:lnTo>
                    <a:pt x="1830109" y="1643814"/>
                  </a:lnTo>
                  <a:lnTo>
                    <a:pt x="1830426" y="1633658"/>
                  </a:lnTo>
                  <a:lnTo>
                    <a:pt x="1830426" y="1113162"/>
                  </a:lnTo>
                  <a:lnTo>
                    <a:pt x="1830426" y="773570"/>
                  </a:lnTo>
                  <a:lnTo>
                    <a:pt x="1947863" y="656458"/>
                  </a:lnTo>
                  <a:lnTo>
                    <a:pt x="1947863" y="1738391"/>
                  </a:lnTo>
                  <a:lnTo>
                    <a:pt x="1947546" y="1748865"/>
                  </a:lnTo>
                  <a:lnTo>
                    <a:pt x="1946911" y="1758704"/>
                  </a:lnTo>
                  <a:lnTo>
                    <a:pt x="1945324" y="1768860"/>
                  </a:lnTo>
                  <a:lnTo>
                    <a:pt x="1943419" y="1778063"/>
                  </a:lnTo>
                  <a:lnTo>
                    <a:pt x="1941198" y="1787902"/>
                  </a:lnTo>
                  <a:lnTo>
                    <a:pt x="1938659" y="1797423"/>
                  </a:lnTo>
                  <a:lnTo>
                    <a:pt x="1935802" y="1806627"/>
                  </a:lnTo>
                  <a:lnTo>
                    <a:pt x="1932311" y="1815831"/>
                  </a:lnTo>
                  <a:lnTo>
                    <a:pt x="1928184" y="1824400"/>
                  </a:lnTo>
                  <a:lnTo>
                    <a:pt x="1923741" y="1832969"/>
                  </a:lnTo>
                  <a:lnTo>
                    <a:pt x="1918980" y="1841221"/>
                  </a:lnTo>
                  <a:lnTo>
                    <a:pt x="1913902" y="1849156"/>
                  </a:lnTo>
                  <a:lnTo>
                    <a:pt x="1908188" y="1856773"/>
                  </a:lnTo>
                  <a:lnTo>
                    <a:pt x="1902475" y="1864707"/>
                  </a:lnTo>
                  <a:lnTo>
                    <a:pt x="1896127" y="1871689"/>
                  </a:lnTo>
                  <a:lnTo>
                    <a:pt x="1889462" y="1878671"/>
                  </a:lnTo>
                  <a:lnTo>
                    <a:pt x="1882797" y="1885336"/>
                  </a:lnTo>
                  <a:lnTo>
                    <a:pt x="1875497" y="1891366"/>
                  </a:lnTo>
                  <a:lnTo>
                    <a:pt x="1868197" y="1897397"/>
                  </a:lnTo>
                  <a:lnTo>
                    <a:pt x="1860579" y="1902792"/>
                  </a:lnTo>
                  <a:lnTo>
                    <a:pt x="1852327" y="1907870"/>
                  </a:lnTo>
                  <a:lnTo>
                    <a:pt x="1844074" y="1912631"/>
                  </a:lnTo>
                  <a:lnTo>
                    <a:pt x="1835187" y="1917074"/>
                  </a:lnTo>
                  <a:lnTo>
                    <a:pt x="1826617" y="1920882"/>
                  </a:lnTo>
                  <a:lnTo>
                    <a:pt x="1817413" y="1924691"/>
                  </a:lnTo>
                  <a:lnTo>
                    <a:pt x="1808209" y="1927865"/>
                  </a:lnTo>
                  <a:lnTo>
                    <a:pt x="1799004" y="1930404"/>
                  </a:lnTo>
                  <a:lnTo>
                    <a:pt x="1789482" y="1932625"/>
                  </a:lnTo>
                  <a:lnTo>
                    <a:pt x="1779643" y="1934530"/>
                  </a:lnTo>
                  <a:lnTo>
                    <a:pt x="1769803" y="1935482"/>
                  </a:lnTo>
                  <a:lnTo>
                    <a:pt x="1759647" y="1936434"/>
                  </a:lnTo>
                  <a:lnTo>
                    <a:pt x="1749173" y="1936751"/>
                  </a:lnTo>
                  <a:lnTo>
                    <a:pt x="198373" y="1936751"/>
                  </a:lnTo>
                  <a:lnTo>
                    <a:pt x="188216" y="1936434"/>
                  </a:lnTo>
                  <a:lnTo>
                    <a:pt x="178377" y="1935482"/>
                  </a:lnTo>
                  <a:lnTo>
                    <a:pt x="168538" y="1934530"/>
                  </a:lnTo>
                  <a:lnTo>
                    <a:pt x="158699" y="1932625"/>
                  </a:lnTo>
                  <a:lnTo>
                    <a:pt x="148859" y="1930404"/>
                  </a:lnTo>
                  <a:lnTo>
                    <a:pt x="139655" y="1927865"/>
                  </a:lnTo>
                  <a:lnTo>
                    <a:pt x="130133" y="1924691"/>
                  </a:lnTo>
                  <a:lnTo>
                    <a:pt x="121246" y="1920882"/>
                  </a:lnTo>
                  <a:lnTo>
                    <a:pt x="112359" y="1917074"/>
                  </a:lnTo>
                  <a:lnTo>
                    <a:pt x="103789" y="1912631"/>
                  </a:lnTo>
                  <a:lnTo>
                    <a:pt x="95537" y="1907870"/>
                  </a:lnTo>
                  <a:lnTo>
                    <a:pt x="87602" y="1902792"/>
                  </a:lnTo>
                  <a:lnTo>
                    <a:pt x="79984" y="1897397"/>
                  </a:lnTo>
                  <a:lnTo>
                    <a:pt x="72049" y="1891366"/>
                  </a:lnTo>
                  <a:lnTo>
                    <a:pt x="65067" y="1885336"/>
                  </a:lnTo>
                  <a:lnTo>
                    <a:pt x="58084" y="1878671"/>
                  </a:lnTo>
                  <a:lnTo>
                    <a:pt x="51418" y="1871689"/>
                  </a:lnTo>
                  <a:lnTo>
                    <a:pt x="45388" y="1864707"/>
                  </a:lnTo>
                  <a:lnTo>
                    <a:pt x="39357" y="1856773"/>
                  </a:lnTo>
                  <a:lnTo>
                    <a:pt x="33962" y="1849156"/>
                  </a:lnTo>
                  <a:lnTo>
                    <a:pt x="28883" y="1841221"/>
                  </a:lnTo>
                  <a:lnTo>
                    <a:pt x="24122" y="1832969"/>
                  </a:lnTo>
                  <a:lnTo>
                    <a:pt x="19679" y="1824400"/>
                  </a:lnTo>
                  <a:lnTo>
                    <a:pt x="15870" y="1815831"/>
                  </a:lnTo>
                  <a:lnTo>
                    <a:pt x="12061" y="1806627"/>
                  </a:lnTo>
                  <a:lnTo>
                    <a:pt x="8887" y="1797423"/>
                  </a:lnTo>
                  <a:lnTo>
                    <a:pt x="6348" y="1787902"/>
                  </a:lnTo>
                  <a:lnTo>
                    <a:pt x="4126" y="1778063"/>
                  </a:lnTo>
                  <a:lnTo>
                    <a:pt x="2222" y="1768860"/>
                  </a:lnTo>
                  <a:lnTo>
                    <a:pt x="1270" y="1758704"/>
                  </a:lnTo>
                  <a:lnTo>
                    <a:pt x="318" y="1748865"/>
                  </a:lnTo>
                  <a:lnTo>
                    <a:pt x="0" y="1738391"/>
                  </a:lnTo>
                  <a:lnTo>
                    <a:pt x="0" y="517448"/>
                  </a:lnTo>
                  <a:lnTo>
                    <a:pt x="318" y="507292"/>
                  </a:lnTo>
                  <a:lnTo>
                    <a:pt x="1270" y="497453"/>
                  </a:lnTo>
                  <a:lnTo>
                    <a:pt x="2222" y="487297"/>
                  </a:lnTo>
                  <a:lnTo>
                    <a:pt x="4126" y="477776"/>
                  </a:lnTo>
                  <a:lnTo>
                    <a:pt x="6348" y="467937"/>
                  </a:lnTo>
                  <a:lnTo>
                    <a:pt x="8887" y="458416"/>
                  </a:lnTo>
                  <a:lnTo>
                    <a:pt x="12061" y="449212"/>
                  </a:lnTo>
                  <a:lnTo>
                    <a:pt x="15870" y="440008"/>
                  </a:lnTo>
                  <a:lnTo>
                    <a:pt x="19679" y="431439"/>
                  </a:lnTo>
                  <a:lnTo>
                    <a:pt x="24122" y="423187"/>
                  </a:lnTo>
                  <a:lnTo>
                    <a:pt x="28883" y="414618"/>
                  </a:lnTo>
                  <a:lnTo>
                    <a:pt x="33962" y="406684"/>
                  </a:lnTo>
                  <a:lnTo>
                    <a:pt x="39357" y="399067"/>
                  </a:lnTo>
                  <a:lnTo>
                    <a:pt x="45388" y="391450"/>
                  </a:lnTo>
                  <a:lnTo>
                    <a:pt x="51418" y="384150"/>
                  </a:lnTo>
                  <a:lnTo>
                    <a:pt x="58084" y="377168"/>
                  </a:lnTo>
                  <a:lnTo>
                    <a:pt x="65067" y="370503"/>
                  </a:lnTo>
                  <a:lnTo>
                    <a:pt x="72049" y="364473"/>
                  </a:lnTo>
                  <a:lnTo>
                    <a:pt x="79984" y="358443"/>
                  </a:lnTo>
                  <a:lnTo>
                    <a:pt x="87602" y="353047"/>
                  </a:lnTo>
                  <a:lnTo>
                    <a:pt x="95537" y="347969"/>
                  </a:lnTo>
                  <a:lnTo>
                    <a:pt x="103789" y="343209"/>
                  </a:lnTo>
                  <a:lnTo>
                    <a:pt x="112359" y="338766"/>
                  </a:lnTo>
                  <a:lnTo>
                    <a:pt x="121246" y="334957"/>
                  </a:lnTo>
                  <a:lnTo>
                    <a:pt x="130133" y="331149"/>
                  </a:lnTo>
                  <a:lnTo>
                    <a:pt x="139655" y="328292"/>
                  </a:lnTo>
                  <a:lnTo>
                    <a:pt x="148859" y="325436"/>
                  </a:lnTo>
                  <a:lnTo>
                    <a:pt x="158699" y="323214"/>
                  </a:lnTo>
                  <a:lnTo>
                    <a:pt x="168538" y="321310"/>
                  </a:lnTo>
                  <a:lnTo>
                    <a:pt x="178377" y="320358"/>
                  </a:lnTo>
                  <a:lnTo>
                    <a:pt x="188216" y="319723"/>
                  </a:lnTo>
                  <a:lnTo>
                    <a:pt x="198373" y="319088"/>
                  </a:lnTo>
                  <a:close/>
                  <a:moveTo>
                    <a:pt x="2076641" y="106363"/>
                  </a:moveTo>
                  <a:lnTo>
                    <a:pt x="2082030" y="106363"/>
                  </a:lnTo>
                  <a:lnTo>
                    <a:pt x="2087102" y="106363"/>
                  </a:lnTo>
                  <a:lnTo>
                    <a:pt x="2092174" y="106679"/>
                  </a:lnTo>
                  <a:lnTo>
                    <a:pt x="2097246" y="107313"/>
                  </a:lnTo>
                  <a:lnTo>
                    <a:pt x="2102318" y="108263"/>
                  </a:lnTo>
                  <a:lnTo>
                    <a:pt x="2107390" y="109213"/>
                  </a:lnTo>
                  <a:lnTo>
                    <a:pt x="2112145" y="110797"/>
                  </a:lnTo>
                  <a:lnTo>
                    <a:pt x="2117217" y="112064"/>
                  </a:lnTo>
                  <a:lnTo>
                    <a:pt x="2121972" y="113965"/>
                  </a:lnTo>
                  <a:lnTo>
                    <a:pt x="2126727" y="116182"/>
                  </a:lnTo>
                  <a:lnTo>
                    <a:pt x="2131482" y="118399"/>
                  </a:lnTo>
                  <a:lnTo>
                    <a:pt x="2136237" y="120933"/>
                  </a:lnTo>
                  <a:lnTo>
                    <a:pt x="2140358" y="123784"/>
                  </a:lnTo>
                  <a:lnTo>
                    <a:pt x="2144796" y="126634"/>
                  </a:lnTo>
                  <a:lnTo>
                    <a:pt x="2148916" y="130119"/>
                  </a:lnTo>
                  <a:lnTo>
                    <a:pt x="2153354" y="133603"/>
                  </a:lnTo>
                  <a:lnTo>
                    <a:pt x="2157158" y="137087"/>
                  </a:lnTo>
                  <a:lnTo>
                    <a:pt x="2166351" y="146589"/>
                  </a:lnTo>
                  <a:lnTo>
                    <a:pt x="2169838" y="150707"/>
                  </a:lnTo>
                  <a:lnTo>
                    <a:pt x="2173642" y="154825"/>
                  </a:lnTo>
                  <a:lnTo>
                    <a:pt x="2176812" y="158626"/>
                  </a:lnTo>
                  <a:lnTo>
                    <a:pt x="2179665" y="163060"/>
                  </a:lnTo>
                  <a:lnTo>
                    <a:pt x="2182835" y="167811"/>
                  </a:lnTo>
                  <a:lnTo>
                    <a:pt x="2185371" y="172246"/>
                  </a:lnTo>
                  <a:lnTo>
                    <a:pt x="2187273" y="176997"/>
                  </a:lnTo>
                  <a:lnTo>
                    <a:pt x="2189492" y="181748"/>
                  </a:lnTo>
                  <a:lnTo>
                    <a:pt x="2191394" y="186183"/>
                  </a:lnTo>
                  <a:lnTo>
                    <a:pt x="2192979" y="191567"/>
                  </a:lnTo>
                  <a:lnTo>
                    <a:pt x="2194247" y="196002"/>
                  </a:lnTo>
                  <a:lnTo>
                    <a:pt x="2195515" y="201387"/>
                  </a:lnTo>
                  <a:lnTo>
                    <a:pt x="2196149" y="206454"/>
                  </a:lnTo>
                  <a:lnTo>
                    <a:pt x="2196783" y="211522"/>
                  </a:lnTo>
                  <a:lnTo>
                    <a:pt x="2197100" y="216590"/>
                  </a:lnTo>
                  <a:lnTo>
                    <a:pt x="2197100" y="221658"/>
                  </a:lnTo>
                  <a:lnTo>
                    <a:pt x="2197100" y="226726"/>
                  </a:lnTo>
                  <a:lnTo>
                    <a:pt x="2196783" y="231794"/>
                  </a:lnTo>
                  <a:lnTo>
                    <a:pt x="2196149" y="236862"/>
                  </a:lnTo>
                  <a:lnTo>
                    <a:pt x="2195515" y="241613"/>
                  </a:lnTo>
                  <a:lnTo>
                    <a:pt x="2194247" y="246681"/>
                  </a:lnTo>
                  <a:lnTo>
                    <a:pt x="2192979" y="251749"/>
                  </a:lnTo>
                  <a:lnTo>
                    <a:pt x="2191394" y="256500"/>
                  </a:lnTo>
                  <a:lnTo>
                    <a:pt x="2189492" y="261251"/>
                  </a:lnTo>
                  <a:lnTo>
                    <a:pt x="2187273" y="266319"/>
                  </a:lnTo>
                  <a:lnTo>
                    <a:pt x="2185371" y="270754"/>
                  </a:lnTo>
                  <a:lnTo>
                    <a:pt x="2182835" y="275505"/>
                  </a:lnTo>
                  <a:lnTo>
                    <a:pt x="2179665" y="279623"/>
                  </a:lnTo>
                  <a:lnTo>
                    <a:pt x="2176812" y="284057"/>
                  </a:lnTo>
                  <a:lnTo>
                    <a:pt x="2173642" y="288492"/>
                  </a:lnTo>
                  <a:lnTo>
                    <a:pt x="2169838" y="292609"/>
                  </a:lnTo>
                  <a:lnTo>
                    <a:pt x="2166351" y="296410"/>
                  </a:lnTo>
                  <a:lnTo>
                    <a:pt x="1970764" y="491843"/>
                  </a:lnTo>
                  <a:lnTo>
                    <a:pt x="1967277" y="495010"/>
                  </a:lnTo>
                  <a:lnTo>
                    <a:pt x="1963473" y="498178"/>
                  </a:lnTo>
                  <a:lnTo>
                    <a:pt x="1959986" y="500712"/>
                  </a:lnTo>
                  <a:lnTo>
                    <a:pt x="1956816" y="502612"/>
                  </a:lnTo>
                  <a:lnTo>
                    <a:pt x="1953329" y="504513"/>
                  </a:lnTo>
                  <a:lnTo>
                    <a:pt x="1950476" y="505463"/>
                  </a:lnTo>
                  <a:lnTo>
                    <a:pt x="1947623" y="505780"/>
                  </a:lnTo>
                  <a:lnTo>
                    <a:pt x="1944771" y="506413"/>
                  </a:lnTo>
                  <a:lnTo>
                    <a:pt x="1941918" y="505780"/>
                  </a:lnTo>
                  <a:lnTo>
                    <a:pt x="1939382" y="505463"/>
                  </a:lnTo>
                  <a:lnTo>
                    <a:pt x="1936846" y="504513"/>
                  </a:lnTo>
                  <a:lnTo>
                    <a:pt x="1933993" y="502929"/>
                  </a:lnTo>
                  <a:lnTo>
                    <a:pt x="1931457" y="501662"/>
                  </a:lnTo>
                  <a:lnTo>
                    <a:pt x="1928921" y="499445"/>
                  </a:lnTo>
                  <a:lnTo>
                    <a:pt x="1924166" y="494694"/>
                  </a:lnTo>
                  <a:lnTo>
                    <a:pt x="1919094" y="489309"/>
                  </a:lnTo>
                  <a:lnTo>
                    <a:pt x="1914022" y="482657"/>
                  </a:lnTo>
                  <a:lnTo>
                    <a:pt x="1903561" y="467770"/>
                  </a:lnTo>
                  <a:lnTo>
                    <a:pt x="1897855" y="459852"/>
                  </a:lnTo>
                  <a:lnTo>
                    <a:pt x="1891515" y="451616"/>
                  </a:lnTo>
                  <a:lnTo>
                    <a:pt x="1884541" y="443698"/>
                  </a:lnTo>
                  <a:lnTo>
                    <a:pt x="1877250" y="435779"/>
                  </a:lnTo>
                  <a:lnTo>
                    <a:pt x="1868057" y="426277"/>
                  </a:lnTo>
                  <a:lnTo>
                    <a:pt x="1859815" y="418991"/>
                  </a:lnTo>
                  <a:lnTo>
                    <a:pt x="1851890" y="412023"/>
                  </a:lnTo>
                  <a:lnTo>
                    <a:pt x="1843966" y="406005"/>
                  </a:lnTo>
                  <a:lnTo>
                    <a:pt x="1836041" y="399987"/>
                  </a:lnTo>
                  <a:lnTo>
                    <a:pt x="1820825" y="389217"/>
                  </a:lnTo>
                  <a:lnTo>
                    <a:pt x="1814485" y="384466"/>
                  </a:lnTo>
                  <a:lnTo>
                    <a:pt x="1808462" y="379398"/>
                  </a:lnTo>
                  <a:lnTo>
                    <a:pt x="1804024" y="374647"/>
                  </a:lnTo>
                  <a:lnTo>
                    <a:pt x="1802122" y="372113"/>
                  </a:lnTo>
                  <a:lnTo>
                    <a:pt x="1800220" y="369579"/>
                  </a:lnTo>
                  <a:lnTo>
                    <a:pt x="1798635" y="367045"/>
                  </a:lnTo>
                  <a:lnTo>
                    <a:pt x="1798001" y="364511"/>
                  </a:lnTo>
                  <a:lnTo>
                    <a:pt x="1797367" y="361660"/>
                  </a:lnTo>
                  <a:lnTo>
                    <a:pt x="1797050" y="359126"/>
                  </a:lnTo>
                  <a:lnTo>
                    <a:pt x="1797367" y="355959"/>
                  </a:lnTo>
                  <a:lnTo>
                    <a:pt x="1797684" y="353108"/>
                  </a:lnTo>
                  <a:lnTo>
                    <a:pt x="1798635" y="349941"/>
                  </a:lnTo>
                  <a:lnTo>
                    <a:pt x="1800220" y="346773"/>
                  </a:lnTo>
                  <a:lnTo>
                    <a:pt x="1802439" y="343289"/>
                  </a:lnTo>
                  <a:lnTo>
                    <a:pt x="1804975" y="340122"/>
                  </a:lnTo>
                  <a:lnTo>
                    <a:pt x="1807828" y="336637"/>
                  </a:lnTo>
                  <a:lnTo>
                    <a:pt x="1811632" y="332520"/>
                  </a:lnTo>
                  <a:lnTo>
                    <a:pt x="2006902" y="137087"/>
                  </a:lnTo>
                  <a:lnTo>
                    <a:pt x="2011023" y="133603"/>
                  </a:lnTo>
                  <a:lnTo>
                    <a:pt x="2014827" y="130119"/>
                  </a:lnTo>
                  <a:lnTo>
                    <a:pt x="2019265" y="126634"/>
                  </a:lnTo>
                  <a:lnTo>
                    <a:pt x="2023703" y="123784"/>
                  </a:lnTo>
                  <a:lnTo>
                    <a:pt x="2028141" y="120933"/>
                  </a:lnTo>
                  <a:lnTo>
                    <a:pt x="2032896" y="118399"/>
                  </a:lnTo>
                  <a:lnTo>
                    <a:pt x="2037017" y="116182"/>
                  </a:lnTo>
                  <a:lnTo>
                    <a:pt x="2041772" y="113965"/>
                  </a:lnTo>
                  <a:lnTo>
                    <a:pt x="2046843" y="112064"/>
                  </a:lnTo>
                  <a:lnTo>
                    <a:pt x="2051598" y="110797"/>
                  </a:lnTo>
                  <a:lnTo>
                    <a:pt x="2056670" y="109213"/>
                  </a:lnTo>
                  <a:lnTo>
                    <a:pt x="2061425" y="108263"/>
                  </a:lnTo>
                  <a:lnTo>
                    <a:pt x="2066497" y="107313"/>
                  </a:lnTo>
                  <a:lnTo>
                    <a:pt x="2071569" y="106679"/>
                  </a:lnTo>
                  <a:lnTo>
                    <a:pt x="2076641" y="106363"/>
                  </a:lnTo>
                  <a:close/>
                  <a:moveTo>
                    <a:pt x="2213628" y="19050"/>
                  </a:moveTo>
                  <a:lnTo>
                    <a:pt x="2219371" y="19369"/>
                  </a:lnTo>
                  <a:lnTo>
                    <a:pt x="2225751" y="20007"/>
                  </a:lnTo>
                  <a:lnTo>
                    <a:pt x="2231493" y="21602"/>
                  </a:lnTo>
                  <a:lnTo>
                    <a:pt x="2237236" y="23516"/>
                  </a:lnTo>
                  <a:lnTo>
                    <a:pt x="2242978" y="26387"/>
                  </a:lnTo>
                  <a:lnTo>
                    <a:pt x="2248401" y="29258"/>
                  </a:lnTo>
                  <a:lnTo>
                    <a:pt x="2253506" y="33087"/>
                  </a:lnTo>
                  <a:lnTo>
                    <a:pt x="2258291" y="37234"/>
                  </a:lnTo>
                  <a:lnTo>
                    <a:pt x="2262757" y="42019"/>
                  </a:lnTo>
                  <a:lnTo>
                    <a:pt x="2266266" y="47123"/>
                  </a:lnTo>
                  <a:lnTo>
                    <a:pt x="2269457" y="52547"/>
                  </a:lnTo>
                  <a:lnTo>
                    <a:pt x="2272009" y="58608"/>
                  </a:lnTo>
                  <a:lnTo>
                    <a:pt x="2273923" y="64350"/>
                  </a:lnTo>
                  <a:lnTo>
                    <a:pt x="2275518" y="70412"/>
                  </a:lnTo>
                  <a:lnTo>
                    <a:pt x="2276475" y="76154"/>
                  </a:lnTo>
                  <a:lnTo>
                    <a:pt x="2276475" y="82216"/>
                  </a:lnTo>
                  <a:lnTo>
                    <a:pt x="2276475" y="88277"/>
                  </a:lnTo>
                  <a:lnTo>
                    <a:pt x="2275518" y="94338"/>
                  </a:lnTo>
                  <a:lnTo>
                    <a:pt x="2273923" y="100400"/>
                  </a:lnTo>
                  <a:lnTo>
                    <a:pt x="2272009" y="106142"/>
                  </a:lnTo>
                  <a:lnTo>
                    <a:pt x="2269457" y="111565"/>
                  </a:lnTo>
                  <a:lnTo>
                    <a:pt x="2266266" y="117308"/>
                  </a:lnTo>
                  <a:lnTo>
                    <a:pt x="2262757" y="122412"/>
                  </a:lnTo>
                  <a:lnTo>
                    <a:pt x="2258291" y="126878"/>
                  </a:lnTo>
                  <a:lnTo>
                    <a:pt x="2241064" y="144105"/>
                  </a:lnTo>
                  <a:lnTo>
                    <a:pt x="2236598" y="148253"/>
                  </a:lnTo>
                  <a:lnTo>
                    <a:pt x="2232769" y="150805"/>
                  </a:lnTo>
                  <a:lnTo>
                    <a:pt x="2230855" y="151443"/>
                  </a:lnTo>
                  <a:lnTo>
                    <a:pt x="2228941" y="152400"/>
                  </a:lnTo>
                  <a:lnTo>
                    <a:pt x="2227346" y="152400"/>
                  </a:lnTo>
                  <a:lnTo>
                    <a:pt x="2225751" y="152400"/>
                  </a:lnTo>
                  <a:lnTo>
                    <a:pt x="2224156" y="152081"/>
                  </a:lnTo>
                  <a:lnTo>
                    <a:pt x="2222880" y="151443"/>
                  </a:lnTo>
                  <a:lnTo>
                    <a:pt x="2220009" y="149848"/>
                  </a:lnTo>
                  <a:lnTo>
                    <a:pt x="2217456" y="147295"/>
                  </a:lnTo>
                  <a:lnTo>
                    <a:pt x="2214904" y="143786"/>
                  </a:lnTo>
                  <a:lnTo>
                    <a:pt x="2212352" y="140277"/>
                  </a:lnTo>
                  <a:lnTo>
                    <a:pt x="2209800" y="135811"/>
                  </a:lnTo>
                  <a:lnTo>
                    <a:pt x="2204058" y="126240"/>
                  </a:lnTo>
                  <a:lnTo>
                    <a:pt x="2201186" y="121455"/>
                  </a:lnTo>
                  <a:lnTo>
                    <a:pt x="2197358" y="116351"/>
                  </a:lnTo>
                  <a:lnTo>
                    <a:pt x="2193530" y="111246"/>
                  </a:lnTo>
                  <a:lnTo>
                    <a:pt x="2189064" y="106461"/>
                  </a:lnTo>
                  <a:lnTo>
                    <a:pt x="2184278" y="101995"/>
                  </a:lnTo>
                  <a:lnTo>
                    <a:pt x="2179493" y="98167"/>
                  </a:lnTo>
                  <a:lnTo>
                    <a:pt x="2174389" y="94657"/>
                  </a:lnTo>
                  <a:lnTo>
                    <a:pt x="2169285" y="91467"/>
                  </a:lnTo>
                  <a:lnTo>
                    <a:pt x="2159714" y="85725"/>
                  </a:lnTo>
                  <a:lnTo>
                    <a:pt x="2155248" y="83173"/>
                  </a:lnTo>
                  <a:lnTo>
                    <a:pt x="2151739" y="80620"/>
                  </a:lnTo>
                  <a:lnTo>
                    <a:pt x="2148229" y="78068"/>
                  </a:lnTo>
                  <a:lnTo>
                    <a:pt x="2145677" y="75516"/>
                  </a:lnTo>
                  <a:lnTo>
                    <a:pt x="2144082" y="72964"/>
                  </a:lnTo>
                  <a:lnTo>
                    <a:pt x="2143763" y="71369"/>
                  </a:lnTo>
                  <a:lnTo>
                    <a:pt x="2143125" y="69774"/>
                  </a:lnTo>
                  <a:lnTo>
                    <a:pt x="2143125" y="68179"/>
                  </a:lnTo>
                  <a:lnTo>
                    <a:pt x="2143763" y="66584"/>
                  </a:lnTo>
                  <a:lnTo>
                    <a:pt x="2144082" y="64669"/>
                  </a:lnTo>
                  <a:lnTo>
                    <a:pt x="2144720" y="63074"/>
                  </a:lnTo>
                  <a:lnTo>
                    <a:pt x="2147591" y="59246"/>
                  </a:lnTo>
                  <a:lnTo>
                    <a:pt x="2151419" y="54780"/>
                  </a:lnTo>
                  <a:lnTo>
                    <a:pt x="2168647" y="37234"/>
                  </a:lnTo>
                  <a:lnTo>
                    <a:pt x="2173751" y="33087"/>
                  </a:lnTo>
                  <a:lnTo>
                    <a:pt x="2178855" y="29258"/>
                  </a:lnTo>
                  <a:lnTo>
                    <a:pt x="2183959" y="26387"/>
                  </a:lnTo>
                  <a:lnTo>
                    <a:pt x="2189702" y="23516"/>
                  </a:lnTo>
                  <a:lnTo>
                    <a:pt x="2195125" y="21602"/>
                  </a:lnTo>
                  <a:lnTo>
                    <a:pt x="2201506" y="20007"/>
                  </a:lnTo>
                  <a:lnTo>
                    <a:pt x="2207248" y="19369"/>
                  </a:lnTo>
                  <a:lnTo>
                    <a:pt x="2213628" y="19050"/>
                  </a:lnTo>
                  <a:close/>
                  <a:moveTo>
                    <a:pt x="1985550" y="0"/>
                  </a:moveTo>
                  <a:lnTo>
                    <a:pt x="1989686" y="0"/>
                  </a:lnTo>
                  <a:lnTo>
                    <a:pt x="1993822" y="0"/>
                  </a:lnTo>
                  <a:lnTo>
                    <a:pt x="1997640" y="634"/>
                  </a:lnTo>
                  <a:lnTo>
                    <a:pt x="2001776" y="1903"/>
                  </a:lnTo>
                  <a:lnTo>
                    <a:pt x="2005594" y="2855"/>
                  </a:lnTo>
                  <a:lnTo>
                    <a:pt x="2009411" y="4759"/>
                  </a:lnTo>
                  <a:lnTo>
                    <a:pt x="2012911" y="6980"/>
                  </a:lnTo>
                  <a:lnTo>
                    <a:pt x="2016411" y="9518"/>
                  </a:lnTo>
                  <a:lnTo>
                    <a:pt x="2019592" y="12374"/>
                  </a:lnTo>
                  <a:lnTo>
                    <a:pt x="2022456" y="15229"/>
                  </a:lnTo>
                  <a:lnTo>
                    <a:pt x="2025001" y="19037"/>
                  </a:lnTo>
                  <a:lnTo>
                    <a:pt x="2026910" y="22210"/>
                  </a:lnTo>
                  <a:lnTo>
                    <a:pt x="2028819" y="26334"/>
                  </a:lnTo>
                  <a:lnTo>
                    <a:pt x="2030091" y="29824"/>
                  </a:lnTo>
                  <a:lnTo>
                    <a:pt x="2031364" y="33949"/>
                  </a:lnTo>
                  <a:lnTo>
                    <a:pt x="2031682" y="37757"/>
                  </a:lnTo>
                  <a:lnTo>
                    <a:pt x="2032000" y="41881"/>
                  </a:lnTo>
                  <a:lnTo>
                    <a:pt x="2031682" y="46006"/>
                  </a:lnTo>
                  <a:lnTo>
                    <a:pt x="2031046" y="49813"/>
                  </a:lnTo>
                  <a:lnTo>
                    <a:pt x="2030091" y="53938"/>
                  </a:lnTo>
                  <a:lnTo>
                    <a:pt x="2028819" y="57745"/>
                  </a:lnTo>
                  <a:lnTo>
                    <a:pt x="2026910" y="61553"/>
                  </a:lnTo>
                  <a:lnTo>
                    <a:pt x="2025001" y="65043"/>
                  </a:lnTo>
                  <a:lnTo>
                    <a:pt x="2022456" y="68533"/>
                  </a:lnTo>
                  <a:lnTo>
                    <a:pt x="2019592" y="71706"/>
                  </a:lnTo>
                  <a:lnTo>
                    <a:pt x="1637177" y="453081"/>
                  </a:lnTo>
                  <a:lnTo>
                    <a:pt x="1633995" y="455937"/>
                  </a:lnTo>
                  <a:lnTo>
                    <a:pt x="1630814" y="458158"/>
                  </a:lnTo>
                  <a:lnTo>
                    <a:pt x="1626996" y="460379"/>
                  </a:lnTo>
                  <a:lnTo>
                    <a:pt x="1623496" y="462283"/>
                  </a:lnTo>
                  <a:lnTo>
                    <a:pt x="1619360" y="463552"/>
                  </a:lnTo>
                  <a:lnTo>
                    <a:pt x="1615224" y="464186"/>
                  </a:lnTo>
                  <a:lnTo>
                    <a:pt x="1611407" y="465138"/>
                  </a:lnTo>
                  <a:lnTo>
                    <a:pt x="1607271" y="465138"/>
                  </a:lnTo>
                  <a:lnTo>
                    <a:pt x="1603135" y="465138"/>
                  </a:lnTo>
                  <a:lnTo>
                    <a:pt x="1599317" y="464186"/>
                  </a:lnTo>
                  <a:lnTo>
                    <a:pt x="1595181" y="463552"/>
                  </a:lnTo>
                  <a:lnTo>
                    <a:pt x="1591681" y="462283"/>
                  </a:lnTo>
                  <a:lnTo>
                    <a:pt x="1587864" y="460379"/>
                  </a:lnTo>
                  <a:lnTo>
                    <a:pt x="1584364" y="458158"/>
                  </a:lnTo>
                  <a:lnTo>
                    <a:pt x="1580864" y="455937"/>
                  </a:lnTo>
                  <a:lnTo>
                    <a:pt x="1577683" y="453081"/>
                  </a:lnTo>
                  <a:lnTo>
                    <a:pt x="1574819" y="449591"/>
                  </a:lnTo>
                  <a:lnTo>
                    <a:pt x="1572274" y="446418"/>
                  </a:lnTo>
                  <a:lnTo>
                    <a:pt x="1570047" y="442928"/>
                  </a:lnTo>
                  <a:lnTo>
                    <a:pt x="1568138" y="439121"/>
                  </a:lnTo>
                  <a:lnTo>
                    <a:pt x="1567184" y="435314"/>
                  </a:lnTo>
                  <a:lnTo>
                    <a:pt x="1565911" y="431189"/>
                  </a:lnTo>
                  <a:lnTo>
                    <a:pt x="1565275" y="427381"/>
                  </a:lnTo>
                  <a:lnTo>
                    <a:pt x="1565275" y="423257"/>
                  </a:lnTo>
                  <a:lnTo>
                    <a:pt x="1565275" y="419132"/>
                  </a:lnTo>
                  <a:lnTo>
                    <a:pt x="1565911" y="415007"/>
                  </a:lnTo>
                  <a:lnTo>
                    <a:pt x="1567184" y="411517"/>
                  </a:lnTo>
                  <a:lnTo>
                    <a:pt x="1568138" y="407393"/>
                  </a:lnTo>
                  <a:lnTo>
                    <a:pt x="1570047" y="403902"/>
                  </a:lnTo>
                  <a:lnTo>
                    <a:pt x="1572274" y="400095"/>
                  </a:lnTo>
                  <a:lnTo>
                    <a:pt x="1574819" y="396922"/>
                  </a:lnTo>
                  <a:lnTo>
                    <a:pt x="1577683" y="393749"/>
                  </a:lnTo>
                  <a:lnTo>
                    <a:pt x="1960098" y="12374"/>
                  </a:lnTo>
                  <a:lnTo>
                    <a:pt x="1962962" y="9518"/>
                  </a:lnTo>
                  <a:lnTo>
                    <a:pt x="1966779" y="6980"/>
                  </a:lnTo>
                  <a:lnTo>
                    <a:pt x="1970279" y="4759"/>
                  </a:lnTo>
                  <a:lnTo>
                    <a:pt x="1974097" y="2855"/>
                  </a:lnTo>
                  <a:lnTo>
                    <a:pt x="1977596" y="1903"/>
                  </a:lnTo>
                  <a:lnTo>
                    <a:pt x="1981732" y="634"/>
                  </a:lnTo>
                  <a:lnTo>
                    <a:pt x="19855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 contourW="12700">
                <a:contourClr>
                  <a:srgbClr val="FFFFFF"/>
                </a:contourClr>
              </a:sp3d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wps稻壳儿佳誉设计原创链接：http://chn.docer.com/works?userid=219874625_7"/>
          <p:cNvGrpSpPr/>
          <p:nvPr/>
        </p:nvGrpSpPr>
        <p:grpSpPr>
          <a:xfrm>
            <a:off x="3718298" y="1565063"/>
            <a:ext cx="4777740" cy="3141980"/>
            <a:chOff x="3757132" y="1565063"/>
            <a:chExt cx="4777740" cy="3141980"/>
          </a:xfrm>
        </p:grpSpPr>
        <p:sp>
          <p:nvSpPr>
            <p:cNvPr id="19" name="矩形 18"/>
            <p:cNvSpPr/>
            <p:nvPr/>
          </p:nvSpPr>
          <p:spPr>
            <a:xfrm>
              <a:off x="4671794" y="3148020"/>
              <a:ext cx="2926080" cy="9220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zh-CN" altLang="en-US" sz="5400" dirty="0">
                  <a:solidFill>
                    <a:srgbClr val="EA5E66"/>
                  </a:solidFill>
                  <a:cs typeface="+mn-ea"/>
                  <a:sym typeface="+mn-lt"/>
                </a:rPr>
                <a:t>公司简介</a:t>
              </a:r>
              <a:endParaRPr lang="zh-CN" altLang="en-US" sz="5400" dirty="0">
                <a:solidFill>
                  <a:srgbClr val="EA5E66"/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57132" y="4061883"/>
              <a:ext cx="4777740" cy="6451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kumimoji="0" lang="en-US" altLang="zh-CN" sz="36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6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Company Profile</a:t>
              </a:r>
              <a:endPara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5510834" y="1565063"/>
              <a:ext cx="1248000" cy="1439196"/>
              <a:chOff x="3180246" y="2389878"/>
              <a:chExt cx="1248000" cy="1439196"/>
            </a:xfrm>
          </p:grpSpPr>
          <p:grpSp>
            <p:nvGrpSpPr>
              <p:cNvPr id="26" name="组合 25"/>
              <p:cNvGrpSpPr/>
              <p:nvPr/>
            </p:nvGrpSpPr>
            <p:grpSpPr>
              <a:xfrm rot="14400000">
                <a:off x="3084648" y="2485476"/>
                <a:ext cx="1439196" cy="1248000"/>
                <a:chOff x="1511944" y="2420246"/>
                <a:chExt cx="2627152" cy="2294453"/>
              </a:xfrm>
              <a:effectLst>
                <a:outerShdw blurRad="203200" dist="38100" dir="3780000" sx="103000" sy="103000" algn="t" rotWithShape="0">
                  <a:prstClr val="black">
                    <a:alpha val="25000"/>
                  </a:prstClr>
                </a:outerShdw>
              </a:effectLst>
            </p:grpSpPr>
            <p:sp>
              <p:nvSpPr>
                <p:cNvPr id="30" name="Freeform 6"/>
                <p:cNvSpPr/>
                <p:nvPr/>
              </p:nvSpPr>
              <p:spPr bwMode="auto">
                <a:xfrm>
                  <a:off x="1511944" y="2420246"/>
                  <a:ext cx="2627152" cy="2294453"/>
                </a:xfrm>
                <a:custGeom>
                  <a:avLst/>
                  <a:gdLst>
                    <a:gd name="T0" fmla="*/ 4479 w 4516"/>
                    <a:gd name="T1" fmla="*/ 2074 h 3947"/>
                    <a:gd name="T2" fmla="*/ 3967 w 4516"/>
                    <a:gd name="T3" fmla="*/ 2960 h 3947"/>
                    <a:gd name="T4" fmla="*/ 3455 w 4516"/>
                    <a:gd name="T5" fmla="*/ 3847 h 3947"/>
                    <a:gd name="T6" fmla="*/ 3282 w 4516"/>
                    <a:gd name="T7" fmla="*/ 3947 h 3947"/>
                    <a:gd name="T8" fmla="*/ 2258 w 4516"/>
                    <a:gd name="T9" fmla="*/ 3947 h 3947"/>
                    <a:gd name="T10" fmla="*/ 1234 w 4516"/>
                    <a:gd name="T11" fmla="*/ 3947 h 3947"/>
                    <a:gd name="T12" fmla="*/ 1061 w 4516"/>
                    <a:gd name="T13" fmla="*/ 3847 h 3947"/>
                    <a:gd name="T14" fmla="*/ 549 w 4516"/>
                    <a:gd name="T15" fmla="*/ 2960 h 3947"/>
                    <a:gd name="T16" fmla="*/ 37 w 4516"/>
                    <a:gd name="T17" fmla="*/ 2074 h 3947"/>
                    <a:gd name="T18" fmla="*/ 37 w 4516"/>
                    <a:gd name="T19" fmla="*/ 1874 h 3947"/>
                    <a:gd name="T20" fmla="*/ 549 w 4516"/>
                    <a:gd name="T21" fmla="*/ 987 h 3947"/>
                    <a:gd name="T22" fmla="*/ 1061 w 4516"/>
                    <a:gd name="T23" fmla="*/ 100 h 3947"/>
                    <a:gd name="T24" fmla="*/ 1234 w 4516"/>
                    <a:gd name="T25" fmla="*/ 0 h 3947"/>
                    <a:gd name="T26" fmla="*/ 2258 w 4516"/>
                    <a:gd name="T27" fmla="*/ 0 h 3947"/>
                    <a:gd name="T28" fmla="*/ 3282 w 4516"/>
                    <a:gd name="T29" fmla="*/ 0 h 3947"/>
                    <a:gd name="T30" fmla="*/ 3455 w 4516"/>
                    <a:gd name="T31" fmla="*/ 100 h 3947"/>
                    <a:gd name="T32" fmla="*/ 3967 w 4516"/>
                    <a:gd name="T33" fmla="*/ 987 h 3947"/>
                    <a:gd name="T34" fmla="*/ 4479 w 4516"/>
                    <a:gd name="T35" fmla="*/ 1874 h 3947"/>
                    <a:gd name="T36" fmla="*/ 4479 w 4516"/>
                    <a:gd name="T37" fmla="*/ 2074 h 39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516" h="3947">
                      <a:moveTo>
                        <a:pt x="4479" y="2074"/>
                      </a:moveTo>
                      <a:lnTo>
                        <a:pt x="3967" y="2960"/>
                      </a:lnTo>
                      <a:lnTo>
                        <a:pt x="3455" y="3847"/>
                      </a:lnTo>
                      <a:cubicBezTo>
                        <a:pt x="3418" y="3911"/>
                        <a:pt x="3355" y="3947"/>
                        <a:pt x="3282" y="3947"/>
                      </a:cubicBezTo>
                      <a:lnTo>
                        <a:pt x="2258" y="3947"/>
                      </a:lnTo>
                      <a:lnTo>
                        <a:pt x="1234" y="3947"/>
                      </a:lnTo>
                      <a:cubicBezTo>
                        <a:pt x="1160" y="3947"/>
                        <a:pt x="1097" y="3911"/>
                        <a:pt x="1061" y="3847"/>
                      </a:cubicBezTo>
                      <a:lnTo>
                        <a:pt x="549" y="2960"/>
                      </a:lnTo>
                      <a:lnTo>
                        <a:pt x="37" y="2074"/>
                      </a:lnTo>
                      <a:cubicBezTo>
                        <a:pt x="0" y="2010"/>
                        <a:pt x="0" y="1937"/>
                        <a:pt x="37" y="1874"/>
                      </a:cubicBezTo>
                      <a:lnTo>
                        <a:pt x="549" y="987"/>
                      </a:lnTo>
                      <a:lnTo>
                        <a:pt x="1061" y="100"/>
                      </a:lnTo>
                      <a:cubicBezTo>
                        <a:pt x="1097" y="36"/>
                        <a:pt x="1160" y="0"/>
                        <a:pt x="1234" y="0"/>
                      </a:cubicBezTo>
                      <a:lnTo>
                        <a:pt x="2258" y="0"/>
                      </a:lnTo>
                      <a:lnTo>
                        <a:pt x="3282" y="0"/>
                      </a:lnTo>
                      <a:cubicBezTo>
                        <a:pt x="3355" y="0"/>
                        <a:pt x="3418" y="36"/>
                        <a:pt x="3455" y="100"/>
                      </a:cubicBezTo>
                      <a:lnTo>
                        <a:pt x="3967" y="987"/>
                      </a:lnTo>
                      <a:lnTo>
                        <a:pt x="4479" y="1874"/>
                      </a:lnTo>
                      <a:cubicBezTo>
                        <a:pt x="4516" y="1937"/>
                        <a:pt x="4516" y="2010"/>
                        <a:pt x="4479" y="207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7938" cap="flat">
                  <a:noFill/>
                  <a:prstDash val="solid"/>
                  <a:miter lim="800000"/>
                </a:ln>
                <a:effectLst/>
              </p:spPr>
              <p:txBody>
                <a:bodyPr vert="horz" wrap="square" lIns="91418" tIns="45709" rIns="91418" bIns="45709" numCol="1" anchor="t" anchorCtr="0" compatLnSpc="1"/>
                <a:lstStyle/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31" name="Freeform 6"/>
                <p:cNvSpPr/>
                <p:nvPr/>
              </p:nvSpPr>
              <p:spPr bwMode="auto">
                <a:xfrm>
                  <a:off x="1524106" y="2431739"/>
                  <a:ext cx="2602832" cy="2271469"/>
                </a:xfrm>
                <a:custGeom>
                  <a:avLst/>
                  <a:gdLst>
                    <a:gd name="T0" fmla="*/ 4479 w 4516"/>
                    <a:gd name="T1" fmla="*/ 2074 h 3947"/>
                    <a:gd name="T2" fmla="*/ 3967 w 4516"/>
                    <a:gd name="T3" fmla="*/ 2960 h 3947"/>
                    <a:gd name="T4" fmla="*/ 3455 w 4516"/>
                    <a:gd name="T5" fmla="*/ 3847 h 3947"/>
                    <a:gd name="T6" fmla="*/ 3282 w 4516"/>
                    <a:gd name="T7" fmla="*/ 3947 h 3947"/>
                    <a:gd name="T8" fmla="*/ 2258 w 4516"/>
                    <a:gd name="T9" fmla="*/ 3947 h 3947"/>
                    <a:gd name="T10" fmla="*/ 1234 w 4516"/>
                    <a:gd name="T11" fmla="*/ 3947 h 3947"/>
                    <a:gd name="T12" fmla="*/ 1061 w 4516"/>
                    <a:gd name="T13" fmla="*/ 3847 h 3947"/>
                    <a:gd name="T14" fmla="*/ 549 w 4516"/>
                    <a:gd name="T15" fmla="*/ 2960 h 3947"/>
                    <a:gd name="T16" fmla="*/ 37 w 4516"/>
                    <a:gd name="T17" fmla="*/ 2074 h 3947"/>
                    <a:gd name="T18" fmla="*/ 37 w 4516"/>
                    <a:gd name="T19" fmla="*/ 1874 h 3947"/>
                    <a:gd name="T20" fmla="*/ 549 w 4516"/>
                    <a:gd name="T21" fmla="*/ 987 h 3947"/>
                    <a:gd name="T22" fmla="*/ 1061 w 4516"/>
                    <a:gd name="T23" fmla="*/ 100 h 3947"/>
                    <a:gd name="T24" fmla="*/ 1234 w 4516"/>
                    <a:gd name="T25" fmla="*/ 0 h 3947"/>
                    <a:gd name="T26" fmla="*/ 2258 w 4516"/>
                    <a:gd name="T27" fmla="*/ 0 h 3947"/>
                    <a:gd name="T28" fmla="*/ 3282 w 4516"/>
                    <a:gd name="T29" fmla="*/ 0 h 3947"/>
                    <a:gd name="T30" fmla="*/ 3455 w 4516"/>
                    <a:gd name="T31" fmla="*/ 100 h 3947"/>
                    <a:gd name="T32" fmla="*/ 3967 w 4516"/>
                    <a:gd name="T33" fmla="*/ 987 h 3947"/>
                    <a:gd name="T34" fmla="*/ 4479 w 4516"/>
                    <a:gd name="T35" fmla="*/ 1874 h 3947"/>
                    <a:gd name="T36" fmla="*/ 4479 w 4516"/>
                    <a:gd name="T37" fmla="*/ 2074 h 39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516" h="3947">
                      <a:moveTo>
                        <a:pt x="4479" y="2074"/>
                      </a:moveTo>
                      <a:lnTo>
                        <a:pt x="3967" y="2960"/>
                      </a:lnTo>
                      <a:lnTo>
                        <a:pt x="3455" y="3847"/>
                      </a:lnTo>
                      <a:cubicBezTo>
                        <a:pt x="3418" y="3911"/>
                        <a:pt x="3355" y="3947"/>
                        <a:pt x="3282" y="3947"/>
                      </a:cubicBezTo>
                      <a:lnTo>
                        <a:pt x="2258" y="3947"/>
                      </a:lnTo>
                      <a:lnTo>
                        <a:pt x="1234" y="3947"/>
                      </a:lnTo>
                      <a:cubicBezTo>
                        <a:pt x="1160" y="3947"/>
                        <a:pt x="1097" y="3911"/>
                        <a:pt x="1061" y="3847"/>
                      </a:cubicBezTo>
                      <a:lnTo>
                        <a:pt x="549" y="2960"/>
                      </a:lnTo>
                      <a:lnTo>
                        <a:pt x="37" y="2074"/>
                      </a:lnTo>
                      <a:cubicBezTo>
                        <a:pt x="0" y="2010"/>
                        <a:pt x="0" y="1937"/>
                        <a:pt x="37" y="1874"/>
                      </a:cubicBezTo>
                      <a:lnTo>
                        <a:pt x="549" y="987"/>
                      </a:lnTo>
                      <a:lnTo>
                        <a:pt x="1061" y="100"/>
                      </a:lnTo>
                      <a:cubicBezTo>
                        <a:pt x="1097" y="36"/>
                        <a:pt x="1160" y="0"/>
                        <a:pt x="1234" y="0"/>
                      </a:cubicBezTo>
                      <a:lnTo>
                        <a:pt x="2258" y="0"/>
                      </a:lnTo>
                      <a:lnTo>
                        <a:pt x="3282" y="0"/>
                      </a:lnTo>
                      <a:cubicBezTo>
                        <a:pt x="3355" y="0"/>
                        <a:pt x="3418" y="36"/>
                        <a:pt x="3455" y="100"/>
                      </a:cubicBezTo>
                      <a:lnTo>
                        <a:pt x="3967" y="987"/>
                      </a:lnTo>
                      <a:lnTo>
                        <a:pt x="4479" y="1874"/>
                      </a:lnTo>
                      <a:cubicBezTo>
                        <a:pt x="4516" y="1937"/>
                        <a:pt x="4516" y="2010"/>
                        <a:pt x="4479" y="207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bg1">
                        <a:lumMod val="82000"/>
                        <a:lumOff val="18000"/>
                      </a:schemeClr>
                    </a:gs>
                    <a:gs pos="47000">
                      <a:srgbClr val="F5F5F5"/>
                    </a:gs>
                    <a:gs pos="100000">
                      <a:schemeClr val="bg1">
                        <a:lumMod val="95000"/>
                        <a:lumOff val="5000"/>
                      </a:schemeClr>
                    </a:gs>
                  </a:gsLst>
                  <a:lin ang="18900000" scaled="0"/>
                </a:gradFill>
                <a:ln w="7938" cap="flat">
                  <a:noFill/>
                  <a:prstDash val="solid"/>
                  <a:miter lim="800000"/>
                </a:ln>
                <a:effectLst/>
              </p:spPr>
              <p:txBody>
                <a:bodyPr vert="horz" wrap="square" lIns="91418" tIns="45709" rIns="91418" bIns="45709" numCol="1" anchor="t" anchorCtr="0" compatLnSpc="1"/>
                <a:lstStyle/>
                <a:p>
                  <a:pPr marL="0" marR="0" lvl="0" indent="0" algn="l" defTabSz="6858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8" name="Freeform 5"/>
              <p:cNvSpPr/>
              <p:nvPr/>
            </p:nvSpPr>
            <p:spPr bwMode="auto">
              <a:xfrm>
                <a:off x="3269099" y="2622169"/>
                <a:ext cx="1080575" cy="974613"/>
              </a:xfrm>
              <a:custGeom>
                <a:avLst/>
                <a:gdLst>
                  <a:gd name="T0" fmla="*/ 2151 w 2740"/>
                  <a:gd name="T1" fmla="*/ 2315 h 2446"/>
                  <a:gd name="T2" fmla="*/ 2055 w 2740"/>
                  <a:gd name="T3" fmla="*/ 2410 h 2446"/>
                  <a:gd name="T4" fmla="*/ 1918 w 2740"/>
                  <a:gd name="T5" fmla="*/ 2445 h 2446"/>
                  <a:gd name="T6" fmla="*/ 816 w 2740"/>
                  <a:gd name="T7" fmla="*/ 2445 h 2446"/>
                  <a:gd name="T8" fmla="*/ 685 w 2740"/>
                  <a:gd name="T9" fmla="*/ 2410 h 2446"/>
                  <a:gd name="T10" fmla="*/ 589 w 2740"/>
                  <a:gd name="T11" fmla="*/ 2314 h 2446"/>
                  <a:gd name="T12" fmla="*/ 36 w 2740"/>
                  <a:gd name="T13" fmla="*/ 1356 h 2446"/>
                  <a:gd name="T14" fmla="*/ 0 w 2740"/>
                  <a:gd name="T15" fmla="*/ 1223 h 2446"/>
                  <a:gd name="T16" fmla="*/ 36 w 2740"/>
                  <a:gd name="T17" fmla="*/ 1089 h 2446"/>
                  <a:gd name="T18" fmla="*/ 587 w 2740"/>
                  <a:gd name="T19" fmla="*/ 135 h 2446"/>
                  <a:gd name="T20" fmla="*/ 685 w 2740"/>
                  <a:gd name="T21" fmla="*/ 37 h 2446"/>
                  <a:gd name="T22" fmla="*/ 810 w 2740"/>
                  <a:gd name="T23" fmla="*/ 1 h 2446"/>
                  <a:gd name="T24" fmla="*/ 1916 w 2740"/>
                  <a:gd name="T25" fmla="*/ 1 h 2446"/>
                  <a:gd name="T26" fmla="*/ 2055 w 2740"/>
                  <a:gd name="T27" fmla="*/ 37 h 2446"/>
                  <a:gd name="T28" fmla="*/ 2151 w 2740"/>
                  <a:gd name="T29" fmla="*/ 132 h 2446"/>
                  <a:gd name="T30" fmla="*/ 2702 w 2740"/>
                  <a:gd name="T31" fmla="*/ 1086 h 2446"/>
                  <a:gd name="T32" fmla="*/ 2740 w 2740"/>
                  <a:gd name="T33" fmla="*/ 1223 h 2446"/>
                  <a:gd name="T34" fmla="*/ 2701 w 2740"/>
                  <a:gd name="T35" fmla="*/ 1361 h 2446"/>
                  <a:gd name="T36" fmla="*/ 2151 w 2740"/>
                  <a:gd name="T37" fmla="*/ 2315 h 24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40" h="2446">
                    <a:moveTo>
                      <a:pt x="2151" y="2315"/>
                    </a:moveTo>
                    <a:cubicBezTo>
                      <a:pt x="2128" y="2353"/>
                      <a:pt x="2096" y="2386"/>
                      <a:pt x="2055" y="2410"/>
                    </a:cubicBezTo>
                    <a:cubicBezTo>
                      <a:pt x="2012" y="2435"/>
                      <a:pt x="1965" y="2446"/>
                      <a:pt x="1918" y="2445"/>
                    </a:cubicBezTo>
                    <a:lnTo>
                      <a:pt x="816" y="2445"/>
                    </a:lnTo>
                    <a:cubicBezTo>
                      <a:pt x="772" y="2445"/>
                      <a:pt x="726" y="2434"/>
                      <a:pt x="685" y="2410"/>
                    </a:cubicBezTo>
                    <a:cubicBezTo>
                      <a:pt x="644" y="2386"/>
                      <a:pt x="611" y="2353"/>
                      <a:pt x="589" y="2314"/>
                    </a:cubicBezTo>
                    <a:lnTo>
                      <a:pt x="36" y="1356"/>
                    </a:lnTo>
                    <a:cubicBezTo>
                      <a:pt x="13" y="1317"/>
                      <a:pt x="0" y="1272"/>
                      <a:pt x="0" y="1223"/>
                    </a:cubicBezTo>
                    <a:cubicBezTo>
                      <a:pt x="0" y="1174"/>
                      <a:pt x="13" y="1129"/>
                      <a:pt x="36" y="1089"/>
                    </a:cubicBezTo>
                    <a:lnTo>
                      <a:pt x="587" y="135"/>
                    </a:lnTo>
                    <a:cubicBezTo>
                      <a:pt x="610" y="96"/>
                      <a:pt x="643" y="61"/>
                      <a:pt x="685" y="37"/>
                    </a:cubicBezTo>
                    <a:cubicBezTo>
                      <a:pt x="724" y="14"/>
                      <a:pt x="767" y="2"/>
                      <a:pt x="810" y="1"/>
                    </a:cubicBezTo>
                    <a:lnTo>
                      <a:pt x="1916" y="1"/>
                    </a:lnTo>
                    <a:cubicBezTo>
                      <a:pt x="1963" y="0"/>
                      <a:pt x="2011" y="11"/>
                      <a:pt x="2055" y="37"/>
                    </a:cubicBezTo>
                    <a:cubicBezTo>
                      <a:pt x="2096" y="60"/>
                      <a:pt x="2129" y="93"/>
                      <a:pt x="2151" y="132"/>
                    </a:cubicBezTo>
                    <a:lnTo>
                      <a:pt x="2702" y="1086"/>
                    </a:lnTo>
                    <a:cubicBezTo>
                      <a:pt x="2726" y="1126"/>
                      <a:pt x="2740" y="1173"/>
                      <a:pt x="2740" y="1223"/>
                    </a:cubicBezTo>
                    <a:cubicBezTo>
                      <a:pt x="2740" y="1274"/>
                      <a:pt x="2726" y="1321"/>
                      <a:pt x="2701" y="1361"/>
                    </a:cubicBezTo>
                    <a:lnTo>
                      <a:pt x="2151" y="2315"/>
                    </a:lnTo>
                    <a:close/>
                  </a:path>
                </a:pathLst>
              </a:custGeom>
              <a:solidFill>
                <a:srgbClr val="EA5E66"/>
              </a:solidFill>
              <a:ln w="9525" cap="flat">
                <a:noFill/>
                <a:prstDash val="solid"/>
                <a:miter lim="800000"/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18" tIns="45709" rIns="91418" bIns="45709" numCol="1" anchor="t" anchorCtr="0" compatLnSpc="1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" name="矩形 1"/>
            <p:cNvSpPr/>
            <p:nvPr/>
          </p:nvSpPr>
          <p:spPr>
            <a:xfrm>
              <a:off x="5671406" y="1922748"/>
              <a:ext cx="92685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en-US" altLang="zh-CN" sz="4800" spc="-300">
                  <a:solidFill>
                    <a:schemeClr val="bg1"/>
                  </a:solidFill>
                  <a:cs typeface="+mn-ea"/>
                  <a:sym typeface="+mn-lt"/>
                </a:rPr>
                <a:t>0 1</a:t>
              </a:r>
              <a:endParaRPr lang="zh-CN" altLang="en-US" sz="4800" spc="-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wps稻壳儿佳誉设计原创链接：http://chn.docer.com/works?userid=219874625_7_1"/>
          <p:cNvGrpSpPr/>
          <p:nvPr/>
        </p:nvGrpSpPr>
        <p:grpSpPr>
          <a:xfrm>
            <a:off x="0" y="150755"/>
            <a:ext cx="3045843" cy="873885"/>
            <a:chOff x="0" y="78185"/>
            <a:chExt cx="3045843" cy="873885"/>
          </a:xfrm>
        </p:grpSpPr>
        <p:cxnSp>
          <p:nvCxnSpPr>
            <p:cNvPr id="87" name="直接连接符 86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EA5E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文本框 87"/>
            <p:cNvSpPr txBox="1"/>
            <p:nvPr/>
          </p:nvSpPr>
          <p:spPr>
            <a:xfrm>
              <a:off x="276444" y="78185"/>
              <a:ext cx="276939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 dirty="0">
                  <a:solidFill>
                    <a:srgbClr val="EA5E66"/>
                  </a:solidFill>
                  <a:ea typeface="宋体" panose="02010600030101010101" pitchFamily="2" charset="-122"/>
                  <a:cs typeface="+mn-ea"/>
                  <a:sym typeface="+mn-lt"/>
                </a:rPr>
                <a:t>公司简介</a:t>
              </a:r>
              <a:endParaRPr lang="zh-CN" altLang="en-US" sz="3200" b="1" dirty="0">
                <a:solidFill>
                  <a:srgbClr val="EA5E66"/>
                </a:solidFill>
                <a:ea typeface="宋体" panose="02010600030101010101" pitchFamily="2" charset="-122"/>
                <a:cs typeface="+mn-ea"/>
                <a:sym typeface="+mn-lt"/>
              </a:endParaRPr>
            </a:p>
          </p:txBody>
        </p:sp>
        <p:sp>
          <p:nvSpPr>
            <p:cNvPr id="89" name="文本框 88"/>
            <p:cNvSpPr txBox="1"/>
            <p:nvPr/>
          </p:nvSpPr>
          <p:spPr>
            <a:xfrm>
              <a:off x="232573" y="644293"/>
              <a:ext cx="2611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z="1400" spc="800" dirty="0">
                  <a:solidFill>
                    <a:srgbClr val="EA5E66"/>
                  </a:solidFill>
                  <a:cs typeface="+mn-ea"/>
                  <a:sym typeface="+mn-lt"/>
                </a:rPr>
                <a:t>CHAPTER ONE</a:t>
              </a:r>
              <a:endParaRPr lang="zh-CN" altLang="en-US" sz="1400" spc="800" dirty="0">
                <a:solidFill>
                  <a:srgbClr val="EA5E66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1" name="wps稻壳儿佳誉设计原创链接：http://chn.docer.com/works?userid=219874625_7_2"/>
          <p:cNvSpPr/>
          <p:nvPr/>
        </p:nvSpPr>
        <p:spPr>
          <a:xfrm>
            <a:off x="7459185" y="1499076"/>
            <a:ext cx="3762375" cy="28844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18" tIns="45709" rIns="91418" bIns="45709" numCol="1" anchor="t" anchorCtr="0" compatLnSpc="1"/>
          <a:lstStyle>
            <a:defPPr>
              <a:defRPr lang="id-ID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lang="en-US" altLang="zh-CN">
              <a:solidFill>
                <a:prstClr val="black"/>
              </a:solidFill>
              <a:cs typeface="+mn-ea"/>
              <a:sym typeface="+mn-lt"/>
            </a:endParaRPr>
          </a:p>
        </p:txBody>
      </p:sp>
      <p:sp>
        <p:nvSpPr>
          <p:cNvPr id="12" name="wps稻壳儿佳誉设计原创链接：http://chn.docer.com/works?userid=219874625_7_3"/>
          <p:cNvSpPr/>
          <p:nvPr/>
        </p:nvSpPr>
        <p:spPr>
          <a:xfrm>
            <a:off x="942180" y="1499076"/>
            <a:ext cx="6516688" cy="2884488"/>
          </a:xfrm>
          <a:prstGeom prst="rect">
            <a:avLst/>
          </a:prstGeom>
          <a:blipFill rotWithShape="1">
            <a:blip r:embed="rId1" cstate="print"/>
            <a:stretch>
              <a:fillRect t="-2000" b="-9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id-ID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13" name="wps稻壳儿佳誉设计原创链接：http://chn.docer.com/works?userid=219874625_7_4"/>
          <p:cNvCxnSpPr/>
          <p:nvPr/>
        </p:nvCxnSpPr>
        <p:spPr>
          <a:xfrm flipH="1">
            <a:off x="942498" y="4762024"/>
            <a:ext cx="10367963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wps稻壳儿佳誉设计原创链接：http://chn.docer.com/works?userid=219874625_7_7"/>
          <p:cNvSpPr txBox="1"/>
          <p:nvPr/>
        </p:nvSpPr>
        <p:spPr>
          <a:xfrm>
            <a:off x="957420" y="4933950"/>
            <a:ext cx="10337799" cy="1468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40000"/>
              </a:lnSpc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       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响应国家工信部建设制造强国，促进国家制造业创新，以工信部“推动百万企业上云”和“培育百万工业APP”行动为指引，以提升中小型制造企业和部分重点行业的数字化、网络化、智能化水平为目标。面向行业内骨干企业和广泛中小企业的共性需求，整合众多工业和信息企业的研发和产业化资源，创建“1个创新中心实体企业+500家核心参与单位组成的工业大数据产业联盟”而成立的南京市第一家工业大数据制造业创新中心。</a:t>
            </a:r>
            <a:endParaRPr kumimoji="0" lang="zh-CN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75550" y="2177415"/>
            <a:ext cx="3530600" cy="1210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2800" b="1" kern="0" dirty="0">
                <a:solidFill>
                  <a:schemeClr val="bg1"/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江苏意渊工业大数据平台有限公司</a:t>
            </a:r>
            <a:endParaRPr lang="zh-CN" altLang="en-US" sz="2800" b="1" kern="0" dirty="0">
              <a:solidFill>
                <a:schemeClr val="bg1"/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wps稻壳儿佳誉设计原创链接：http://chn.docer.com/works?userid=219874625_7_3"/>
          <p:cNvSpPr txBox="1">
            <a:spLocks noChangeArrowheads="1"/>
          </p:cNvSpPr>
          <p:nvPr/>
        </p:nvSpPr>
        <p:spPr bwMode="auto">
          <a:xfrm>
            <a:off x="2124601" y="2206164"/>
            <a:ext cx="2531155" cy="906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65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24" name="wps稻壳儿佳誉设计原创链接：http://chn.docer.com/works?userid=219874625_7_6"/>
          <p:cNvGrpSpPr/>
          <p:nvPr/>
        </p:nvGrpSpPr>
        <p:grpSpPr>
          <a:xfrm>
            <a:off x="0" y="179783"/>
            <a:ext cx="3045843" cy="873885"/>
            <a:chOff x="0" y="78185"/>
            <a:chExt cx="3045843" cy="873885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EA5E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5"/>
            <p:cNvSpPr txBox="1"/>
            <p:nvPr/>
          </p:nvSpPr>
          <p:spPr>
            <a:xfrm>
              <a:off x="276444" y="78185"/>
              <a:ext cx="276939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 dirty="0">
                  <a:solidFill>
                    <a:srgbClr val="EA5E66"/>
                  </a:solidFill>
                  <a:cs typeface="+mn-ea"/>
                  <a:sym typeface="+mn-lt"/>
                </a:rPr>
                <a:t>公司简介</a:t>
              </a:r>
              <a:endParaRPr lang="zh-CN" altLang="en-US" sz="3200" b="1" dirty="0">
                <a:solidFill>
                  <a:srgbClr val="EA5E66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32573" y="644293"/>
              <a:ext cx="2611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z="1400" spc="800" dirty="0">
                  <a:solidFill>
                    <a:srgbClr val="EA5E66"/>
                  </a:solidFill>
                  <a:cs typeface="+mn-ea"/>
                  <a:sym typeface="+mn-lt"/>
                </a:rPr>
                <a:t>CHAPTER ONE</a:t>
              </a:r>
              <a:endParaRPr lang="zh-CN" altLang="en-US" sz="1400" spc="800" dirty="0">
                <a:solidFill>
                  <a:srgbClr val="EA5E66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" name="wps稻壳儿佳誉设计原创链接：http://chn.docer.com/works?userid=219874625_7_3"/>
          <p:cNvSpPr txBox="1">
            <a:spLocks noChangeArrowheads="1"/>
          </p:cNvSpPr>
          <p:nvPr/>
        </p:nvSpPr>
        <p:spPr bwMode="auto">
          <a:xfrm>
            <a:off x="777240" y="1054100"/>
            <a:ext cx="10637520" cy="510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团队领导人：</a:t>
            </a: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      陈勇：第二批国家万人计划创业领军人才、享受国务院特殊津贴专家、国家创新人才推进计划人选。江苏省双创计划和省333、省六大人才高峰人才，首批南京市科技顶尖专家、江宁区科技顶尖专家、市科技创业家。省产业教授，市十大科技之星。全国科技创业领军人才联盟首任副理事长、专家委员会主任。</a:t>
            </a: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     易润忠、鄢萍 ：重庆市智能制造专家咨询委员会委员</a:t>
            </a: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长期从事智能制造、工业物联网、机床数据采集方面的研究，尤其在高端嵌入式软硬件系统研发方面具有深厚的造诣。承担和参与了包括国家863重点项目、国家科技支撑、国家智能制造专项以及省部级在内的各类项目10余项。</a:t>
            </a: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方正粗黑宋简体" panose="02000000000000000000" charset="-122"/>
                <a:ea typeface="方正粗黑宋简体" panose="02000000000000000000" charset="-122"/>
                <a:cs typeface="方正粗黑宋简体" panose="02000000000000000000" charset="-122"/>
                <a:sym typeface="+mn-lt"/>
              </a:rPr>
              <a:t>   团队其他骨干成员：王志坚、周建江、孙知信、陈启美等共同为公司的发展积极献计献策、保驾护航。</a:t>
            </a:r>
            <a:endParaRPr kumimoji="0" lang="zh-CN" altLang="en-US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方正粗黑宋简体" panose="02000000000000000000" charset="-122"/>
              <a:ea typeface="方正粗黑宋简体" panose="02000000000000000000" charset="-122"/>
              <a:cs typeface="方正粗黑宋简体" panose="02000000000000000000" charset="-122"/>
              <a:sym typeface="+mn-lt"/>
            </a:endParaRPr>
          </a:p>
        </p:txBody>
      </p:sp>
      <p:grpSp>
        <p:nvGrpSpPr>
          <p:cNvPr id="42" name="Group 4"/>
          <p:cNvGrpSpPr>
            <a:grpSpLocks noChangeAspect="1"/>
          </p:cNvGrpSpPr>
          <p:nvPr/>
        </p:nvGrpSpPr>
        <p:grpSpPr bwMode="auto">
          <a:xfrm>
            <a:off x="9981565" y="-6985"/>
            <a:ext cx="1997075" cy="1973580"/>
            <a:chOff x="5120" y="391"/>
            <a:chExt cx="1611" cy="1592"/>
          </a:xfrm>
        </p:grpSpPr>
        <p:sp>
          <p:nvSpPr>
            <p:cNvPr id="44" name="Freeform 5"/>
            <p:cNvSpPr/>
            <p:nvPr/>
          </p:nvSpPr>
          <p:spPr bwMode="auto">
            <a:xfrm>
              <a:off x="5507" y="822"/>
              <a:ext cx="858" cy="638"/>
            </a:xfrm>
            <a:custGeom>
              <a:avLst/>
              <a:gdLst>
                <a:gd name="T0" fmla="*/ 127 w 474"/>
                <a:gd name="T1" fmla="*/ 16 h 353"/>
                <a:gd name="T2" fmla="*/ 313 w 474"/>
                <a:gd name="T3" fmla="*/ 14 h 353"/>
                <a:gd name="T4" fmla="*/ 227 w 474"/>
                <a:gd name="T5" fmla="*/ 353 h 353"/>
                <a:gd name="T6" fmla="*/ 127 w 474"/>
                <a:gd name="T7" fmla="*/ 16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4" h="353">
                  <a:moveTo>
                    <a:pt x="127" y="16"/>
                  </a:moveTo>
                  <a:cubicBezTo>
                    <a:pt x="185" y="9"/>
                    <a:pt x="240" y="0"/>
                    <a:pt x="313" y="14"/>
                  </a:cubicBezTo>
                  <a:cubicBezTo>
                    <a:pt x="311" y="133"/>
                    <a:pt x="474" y="353"/>
                    <a:pt x="227" y="353"/>
                  </a:cubicBezTo>
                  <a:cubicBezTo>
                    <a:pt x="0" y="353"/>
                    <a:pt x="145" y="126"/>
                    <a:pt x="127" y="16"/>
                  </a:cubicBez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5" name="Freeform 6"/>
            <p:cNvSpPr/>
            <p:nvPr/>
          </p:nvSpPr>
          <p:spPr bwMode="auto">
            <a:xfrm>
              <a:off x="5565" y="858"/>
              <a:ext cx="739" cy="501"/>
            </a:xfrm>
            <a:custGeom>
              <a:avLst/>
              <a:gdLst>
                <a:gd name="T0" fmla="*/ 110 w 408"/>
                <a:gd name="T1" fmla="*/ 12 h 277"/>
                <a:gd name="T2" fmla="*/ 270 w 408"/>
                <a:gd name="T3" fmla="*/ 11 h 277"/>
                <a:gd name="T4" fmla="*/ 196 w 408"/>
                <a:gd name="T5" fmla="*/ 277 h 277"/>
                <a:gd name="T6" fmla="*/ 110 w 408"/>
                <a:gd name="T7" fmla="*/ 12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8" h="277">
                  <a:moveTo>
                    <a:pt x="110" y="12"/>
                  </a:moveTo>
                  <a:cubicBezTo>
                    <a:pt x="160" y="7"/>
                    <a:pt x="206" y="0"/>
                    <a:pt x="270" y="11"/>
                  </a:cubicBezTo>
                  <a:cubicBezTo>
                    <a:pt x="268" y="104"/>
                    <a:pt x="408" y="277"/>
                    <a:pt x="196" y="277"/>
                  </a:cubicBezTo>
                  <a:cubicBezTo>
                    <a:pt x="0" y="277"/>
                    <a:pt x="125" y="99"/>
                    <a:pt x="110" y="12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6" name="Freeform 7"/>
            <p:cNvSpPr/>
            <p:nvPr/>
          </p:nvSpPr>
          <p:spPr bwMode="auto">
            <a:xfrm>
              <a:off x="5956" y="758"/>
              <a:ext cx="543" cy="838"/>
            </a:xfrm>
            <a:custGeom>
              <a:avLst/>
              <a:gdLst>
                <a:gd name="T0" fmla="*/ 179 w 300"/>
                <a:gd name="T1" fmla="*/ 65 h 463"/>
                <a:gd name="T2" fmla="*/ 151 w 300"/>
                <a:gd name="T3" fmla="*/ 79 h 463"/>
                <a:gd name="T4" fmla="*/ 188 w 300"/>
                <a:gd name="T5" fmla="*/ 98 h 463"/>
                <a:gd name="T6" fmla="*/ 169 w 300"/>
                <a:gd name="T7" fmla="*/ 11 h 463"/>
                <a:gd name="T8" fmla="*/ 73 w 300"/>
                <a:gd name="T9" fmla="*/ 105 h 463"/>
                <a:gd name="T10" fmla="*/ 254 w 300"/>
                <a:gd name="T11" fmla="*/ 258 h 463"/>
                <a:gd name="T12" fmla="*/ 51 w 300"/>
                <a:gd name="T13" fmla="*/ 368 h 463"/>
                <a:gd name="T14" fmla="*/ 51 w 300"/>
                <a:gd name="T15" fmla="*/ 454 h 463"/>
                <a:gd name="T16" fmla="*/ 106 w 300"/>
                <a:gd name="T17" fmla="*/ 414 h 463"/>
                <a:gd name="T18" fmla="*/ 82 w 300"/>
                <a:gd name="T19" fmla="*/ 388 h 463"/>
                <a:gd name="T20" fmla="*/ 86 w 300"/>
                <a:gd name="T21" fmla="*/ 418 h 463"/>
                <a:gd name="T22" fmla="*/ 53 w 300"/>
                <a:gd name="T23" fmla="*/ 441 h 463"/>
                <a:gd name="T24" fmla="*/ 60 w 300"/>
                <a:gd name="T25" fmla="*/ 376 h 463"/>
                <a:gd name="T26" fmla="*/ 295 w 300"/>
                <a:gd name="T27" fmla="*/ 260 h 463"/>
                <a:gd name="T28" fmla="*/ 86 w 300"/>
                <a:gd name="T29" fmla="*/ 103 h 463"/>
                <a:gd name="T30" fmla="*/ 164 w 300"/>
                <a:gd name="T31" fmla="*/ 26 h 463"/>
                <a:gd name="T32" fmla="*/ 178 w 300"/>
                <a:gd name="T33" fmla="*/ 88 h 463"/>
                <a:gd name="T34" fmla="*/ 179 w 300"/>
                <a:gd name="T35" fmla="*/ 65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0" h="463">
                  <a:moveTo>
                    <a:pt x="179" y="65"/>
                  </a:moveTo>
                  <a:cubicBezTo>
                    <a:pt x="179" y="65"/>
                    <a:pt x="149" y="53"/>
                    <a:pt x="151" y="79"/>
                  </a:cubicBezTo>
                  <a:cubicBezTo>
                    <a:pt x="153" y="105"/>
                    <a:pt x="174" y="112"/>
                    <a:pt x="188" y="98"/>
                  </a:cubicBezTo>
                  <a:cubicBezTo>
                    <a:pt x="202" y="84"/>
                    <a:pt x="225" y="21"/>
                    <a:pt x="169" y="11"/>
                  </a:cubicBezTo>
                  <a:cubicBezTo>
                    <a:pt x="114" y="0"/>
                    <a:pt x="42" y="62"/>
                    <a:pt x="73" y="105"/>
                  </a:cubicBezTo>
                  <a:cubicBezTo>
                    <a:pt x="104" y="149"/>
                    <a:pt x="254" y="172"/>
                    <a:pt x="254" y="258"/>
                  </a:cubicBezTo>
                  <a:cubicBezTo>
                    <a:pt x="254" y="343"/>
                    <a:pt x="86" y="350"/>
                    <a:pt x="51" y="368"/>
                  </a:cubicBezTo>
                  <a:cubicBezTo>
                    <a:pt x="16" y="386"/>
                    <a:pt x="0" y="445"/>
                    <a:pt x="51" y="454"/>
                  </a:cubicBezTo>
                  <a:cubicBezTo>
                    <a:pt x="102" y="463"/>
                    <a:pt x="107" y="421"/>
                    <a:pt x="106" y="414"/>
                  </a:cubicBezTo>
                  <a:cubicBezTo>
                    <a:pt x="105" y="406"/>
                    <a:pt x="102" y="386"/>
                    <a:pt x="82" y="388"/>
                  </a:cubicBezTo>
                  <a:cubicBezTo>
                    <a:pt x="62" y="390"/>
                    <a:pt x="57" y="424"/>
                    <a:pt x="86" y="418"/>
                  </a:cubicBezTo>
                  <a:cubicBezTo>
                    <a:pt x="86" y="418"/>
                    <a:pt x="85" y="451"/>
                    <a:pt x="53" y="441"/>
                  </a:cubicBezTo>
                  <a:cubicBezTo>
                    <a:pt x="21" y="431"/>
                    <a:pt x="34" y="377"/>
                    <a:pt x="60" y="376"/>
                  </a:cubicBezTo>
                  <a:cubicBezTo>
                    <a:pt x="85" y="375"/>
                    <a:pt x="289" y="358"/>
                    <a:pt x="295" y="260"/>
                  </a:cubicBezTo>
                  <a:cubicBezTo>
                    <a:pt x="300" y="162"/>
                    <a:pt x="106" y="133"/>
                    <a:pt x="86" y="103"/>
                  </a:cubicBezTo>
                  <a:cubicBezTo>
                    <a:pt x="67" y="72"/>
                    <a:pt x="123" y="26"/>
                    <a:pt x="164" y="26"/>
                  </a:cubicBezTo>
                  <a:cubicBezTo>
                    <a:pt x="205" y="27"/>
                    <a:pt x="195" y="81"/>
                    <a:pt x="178" y="88"/>
                  </a:cubicBezTo>
                  <a:cubicBezTo>
                    <a:pt x="178" y="88"/>
                    <a:pt x="190" y="73"/>
                    <a:pt x="179" y="65"/>
                  </a:cubicBez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7" name="Freeform 8"/>
            <p:cNvSpPr/>
            <p:nvPr/>
          </p:nvSpPr>
          <p:spPr bwMode="auto">
            <a:xfrm>
              <a:off x="6039" y="767"/>
              <a:ext cx="473" cy="516"/>
            </a:xfrm>
            <a:custGeom>
              <a:avLst/>
              <a:gdLst>
                <a:gd name="T0" fmla="*/ 240 w 261"/>
                <a:gd name="T1" fmla="*/ 255 h 285"/>
                <a:gd name="T2" fmla="*/ 35 w 261"/>
                <a:gd name="T3" fmla="*/ 94 h 285"/>
                <a:gd name="T4" fmla="*/ 118 w 261"/>
                <a:gd name="T5" fmla="*/ 17 h 285"/>
                <a:gd name="T6" fmla="*/ 136 w 261"/>
                <a:gd name="T7" fmla="*/ 81 h 285"/>
                <a:gd name="T8" fmla="*/ 127 w 261"/>
                <a:gd name="T9" fmla="*/ 64 h 285"/>
                <a:gd name="T10" fmla="*/ 111 w 261"/>
                <a:gd name="T11" fmla="*/ 73 h 285"/>
                <a:gd name="T12" fmla="*/ 142 w 261"/>
                <a:gd name="T13" fmla="*/ 85 h 285"/>
                <a:gd name="T14" fmla="*/ 123 w 261"/>
                <a:gd name="T15" fmla="*/ 10 h 285"/>
                <a:gd name="T16" fmla="*/ 31 w 261"/>
                <a:gd name="T17" fmla="*/ 99 h 285"/>
                <a:gd name="T18" fmla="*/ 215 w 261"/>
                <a:gd name="T19" fmla="*/ 246 h 285"/>
                <a:gd name="T20" fmla="*/ 240 w 261"/>
                <a:gd name="T21" fmla="*/ 25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1" h="285">
                  <a:moveTo>
                    <a:pt x="240" y="255"/>
                  </a:moveTo>
                  <a:cubicBezTo>
                    <a:pt x="261" y="159"/>
                    <a:pt x="54" y="124"/>
                    <a:pt x="35" y="94"/>
                  </a:cubicBezTo>
                  <a:cubicBezTo>
                    <a:pt x="15" y="64"/>
                    <a:pt x="77" y="18"/>
                    <a:pt x="118" y="17"/>
                  </a:cubicBezTo>
                  <a:cubicBezTo>
                    <a:pt x="164" y="16"/>
                    <a:pt x="152" y="74"/>
                    <a:pt x="136" y="81"/>
                  </a:cubicBezTo>
                  <a:cubicBezTo>
                    <a:pt x="136" y="81"/>
                    <a:pt x="139" y="72"/>
                    <a:pt x="127" y="64"/>
                  </a:cubicBezTo>
                  <a:cubicBezTo>
                    <a:pt x="127" y="64"/>
                    <a:pt x="111" y="55"/>
                    <a:pt x="111" y="73"/>
                  </a:cubicBezTo>
                  <a:cubicBezTo>
                    <a:pt x="111" y="100"/>
                    <a:pt x="130" y="100"/>
                    <a:pt x="142" y="85"/>
                  </a:cubicBezTo>
                  <a:cubicBezTo>
                    <a:pt x="149" y="75"/>
                    <a:pt x="178" y="21"/>
                    <a:pt x="123" y="10"/>
                  </a:cubicBezTo>
                  <a:cubicBezTo>
                    <a:pt x="68" y="0"/>
                    <a:pt x="0" y="55"/>
                    <a:pt x="31" y="99"/>
                  </a:cubicBezTo>
                  <a:cubicBezTo>
                    <a:pt x="62" y="143"/>
                    <a:pt x="215" y="160"/>
                    <a:pt x="215" y="246"/>
                  </a:cubicBezTo>
                  <a:cubicBezTo>
                    <a:pt x="215" y="266"/>
                    <a:pt x="234" y="285"/>
                    <a:pt x="240" y="255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8" name="Freeform 9"/>
            <p:cNvSpPr/>
            <p:nvPr/>
          </p:nvSpPr>
          <p:spPr bwMode="auto">
            <a:xfrm>
              <a:off x="5321" y="758"/>
              <a:ext cx="541" cy="838"/>
            </a:xfrm>
            <a:custGeom>
              <a:avLst/>
              <a:gdLst>
                <a:gd name="T0" fmla="*/ 121 w 299"/>
                <a:gd name="T1" fmla="*/ 65 h 463"/>
                <a:gd name="T2" fmla="*/ 149 w 299"/>
                <a:gd name="T3" fmla="*/ 79 h 463"/>
                <a:gd name="T4" fmla="*/ 112 w 299"/>
                <a:gd name="T5" fmla="*/ 98 h 463"/>
                <a:gd name="T6" fmla="*/ 130 w 299"/>
                <a:gd name="T7" fmla="*/ 11 h 463"/>
                <a:gd name="T8" fmla="*/ 227 w 299"/>
                <a:gd name="T9" fmla="*/ 105 h 463"/>
                <a:gd name="T10" fmla="*/ 45 w 299"/>
                <a:gd name="T11" fmla="*/ 258 h 463"/>
                <a:gd name="T12" fmla="*/ 249 w 299"/>
                <a:gd name="T13" fmla="*/ 368 h 463"/>
                <a:gd name="T14" fmla="*/ 249 w 299"/>
                <a:gd name="T15" fmla="*/ 454 h 463"/>
                <a:gd name="T16" fmla="*/ 193 w 299"/>
                <a:gd name="T17" fmla="*/ 414 h 463"/>
                <a:gd name="T18" fmla="*/ 218 w 299"/>
                <a:gd name="T19" fmla="*/ 388 h 463"/>
                <a:gd name="T20" fmla="*/ 214 w 299"/>
                <a:gd name="T21" fmla="*/ 418 h 463"/>
                <a:gd name="T22" fmla="*/ 247 w 299"/>
                <a:gd name="T23" fmla="*/ 441 h 463"/>
                <a:gd name="T24" fmla="*/ 240 w 299"/>
                <a:gd name="T25" fmla="*/ 376 h 463"/>
                <a:gd name="T26" fmla="*/ 5 w 299"/>
                <a:gd name="T27" fmla="*/ 260 h 463"/>
                <a:gd name="T28" fmla="*/ 214 w 299"/>
                <a:gd name="T29" fmla="*/ 103 h 463"/>
                <a:gd name="T30" fmla="*/ 136 w 299"/>
                <a:gd name="T31" fmla="*/ 26 h 463"/>
                <a:gd name="T32" fmla="*/ 122 w 299"/>
                <a:gd name="T33" fmla="*/ 88 h 463"/>
                <a:gd name="T34" fmla="*/ 121 w 299"/>
                <a:gd name="T35" fmla="*/ 65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9" h="463">
                  <a:moveTo>
                    <a:pt x="121" y="65"/>
                  </a:moveTo>
                  <a:cubicBezTo>
                    <a:pt x="121" y="65"/>
                    <a:pt x="151" y="53"/>
                    <a:pt x="149" y="79"/>
                  </a:cubicBezTo>
                  <a:cubicBezTo>
                    <a:pt x="147" y="105"/>
                    <a:pt x="126" y="112"/>
                    <a:pt x="112" y="98"/>
                  </a:cubicBezTo>
                  <a:cubicBezTo>
                    <a:pt x="98" y="84"/>
                    <a:pt x="75" y="21"/>
                    <a:pt x="130" y="11"/>
                  </a:cubicBezTo>
                  <a:cubicBezTo>
                    <a:pt x="186" y="0"/>
                    <a:pt x="258" y="62"/>
                    <a:pt x="227" y="105"/>
                  </a:cubicBezTo>
                  <a:cubicBezTo>
                    <a:pt x="196" y="149"/>
                    <a:pt x="45" y="172"/>
                    <a:pt x="45" y="258"/>
                  </a:cubicBezTo>
                  <a:cubicBezTo>
                    <a:pt x="45" y="343"/>
                    <a:pt x="214" y="350"/>
                    <a:pt x="249" y="368"/>
                  </a:cubicBezTo>
                  <a:cubicBezTo>
                    <a:pt x="283" y="386"/>
                    <a:pt x="299" y="445"/>
                    <a:pt x="249" y="454"/>
                  </a:cubicBezTo>
                  <a:cubicBezTo>
                    <a:pt x="198" y="463"/>
                    <a:pt x="193" y="421"/>
                    <a:pt x="193" y="414"/>
                  </a:cubicBezTo>
                  <a:cubicBezTo>
                    <a:pt x="194" y="406"/>
                    <a:pt x="198" y="386"/>
                    <a:pt x="218" y="388"/>
                  </a:cubicBezTo>
                  <a:cubicBezTo>
                    <a:pt x="238" y="390"/>
                    <a:pt x="242" y="424"/>
                    <a:pt x="214" y="418"/>
                  </a:cubicBezTo>
                  <a:cubicBezTo>
                    <a:pt x="214" y="418"/>
                    <a:pt x="214" y="451"/>
                    <a:pt x="247" y="441"/>
                  </a:cubicBezTo>
                  <a:cubicBezTo>
                    <a:pt x="279" y="431"/>
                    <a:pt x="266" y="377"/>
                    <a:pt x="240" y="376"/>
                  </a:cubicBezTo>
                  <a:cubicBezTo>
                    <a:pt x="214" y="375"/>
                    <a:pt x="10" y="358"/>
                    <a:pt x="5" y="260"/>
                  </a:cubicBezTo>
                  <a:cubicBezTo>
                    <a:pt x="0" y="162"/>
                    <a:pt x="194" y="133"/>
                    <a:pt x="214" y="103"/>
                  </a:cubicBezTo>
                  <a:cubicBezTo>
                    <a:pt x="233" y="72"/>
                    <a:pt x="177" y="26"/>
                    <a:pt x="136" y="26"/>
                  </a:cubicBezTo>
                  <a:cubicBezTo>
                    <a:pt x="94" y="27"/>
                    <a:pt x="105" y="81"/>
                    <a:pt x="122" y="88"/>
                  </a:cubicBezTo>
                  <a:cubicBezTo>
                    <a:pt x="122" y="88"/>
                    <a:pt x="109" y="73"/>
                    <a:pt x="121" y="65"/>
                  </a:cubicBez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49" name="Freeform 10"/>
            <p:cNvSpPr/>
            <p:nvPr/>
          </p:nvSpPr>
          <p:spPr bwMode="auto">
            <a:xfrm>
              <a:off x="5308" y="767"/>
              <a:ext cx="473" cy="516"/>
            </a:xfrm>
            <a:custGeom>
              <a:avLst/>
              <a:gdLst>
                <a:gd name="T0" fmla="*/ 20 w 261"/>
                <a:gd name="T1" fmla="*/ 255 h 285"/>
                <a:gd name="T2" fmla="*/ 226 w 261"/>
                <a:gd name="T3" fmla="*/ 94 h 285"/>
                <a:gd name="T4" fmla="*/ 143 w 261"/>
                <a:gd name="T5" fmla="*/ 17 h 285"/>
                <a:gd name="T6" fmla="*/ 125 w 261"/>
                <a:gd name="T7" fmla="*/ 81 h 285"/>
                <a:gd name="T8" fmla="*/ 134 w 261"/>
                <a:gd name="T9" fmla="*/ 64 h 285"/>
                <a:gd name="T10" fmla="*/ 150 w 261"/>
                <a:gd name="T11" fmla="*/ 73 h 285"/>
                <a:gd name="T12" fmla="*/ 119 w 261"/>
                <a:gd name="T13" fmla="*/ 85 h 285"/>
                <a:gd name="T14" fmla="*/ 138 w 261"/>
                <a:gd name="T15" fmla="*/ 10 h 285"/>
                <a:gd name="T16" fmla="*/ 230 w 261"/>
                <a:gd name="T17" fmla="*/ 99 h 285"/>
                <a:gd name="T18" fmla="*/ 46 w 261"/>
                <a:gd name="T19" fmla="*/ 246 h 285"/>
                <a:gd name="T20" fmla="*/ 20 w 261"/>
                <a:gd name="T21" fmla="*/ 25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1" h="285">
                  <a:moveTo>
                    <a:pt x="20" y="255"/>
                  </a:moveTo>
                  <a:cubicBezTo>
                    <a:pt x="0" y="159"/>
                    <a:pt x="207" y="124"/>
                    <a:pt x="226" y="94"/>
                  </a:cubicBezTo>
                  <a:cubicBezTo>
                    <a:pt x="246" y="64"/>
                    <a:pt x="184" y="18"/>
                    <a:pt x="143" y="17"/>
                  </a:cubicBezTo>
                  <a:cubicBezTo>
                    <a:pt x="96" y="16"/>
                    <a:pt x="109" y="74"/>
                    <a:pt x="125" y="81"/>
                  </a:cubicBezTo>
                  <a:cubicBezTo>
                    <a:pt x="125" y="81"/>
                    <a:pt x="122" y="72"/>
                    <a:pt x="134" y="64"/>
                  </a:cubicBezTo>
                  <a:cubicBezTo>
                    <a:pt x="134" y="64"/>
                    <a:pt x="150" y="55"/>
                    <a:pt x="150" y="73"/>
                  </a:cubicBezTo>
                  <a:cubicBezTo>
                    <a:pt x="150" y="100"/>
                    <a:pt x="131" y="100"/>
                    <a:pt x="119" y="85"/>
                  </a:cubicBezTo>
                  <a:cubicBezTo>
                    <a:pt x="112" y="75"/>
                    <a:pt x="83" y="21"/>
                    <a:pt x="138" y="10"/>
                  </a:cubicBezTo>
                  <a:cubicBezTo>
                    <a:pt x="193" y="0"/>
                    <a:pt x="261" y="55"/>
                    <a:pt x="230" y="99"/>
                  </a:cubicBezTo>
                  <a:cubicBezTo>
                    <a:pt x="199" y="143"/>
                    <a:pt x="46" y="160"/>
                    <a:pt x="46" y="246"/>
                  </a:cubicBezTo>
                  <a:cubicBezTo>
                    <a:pt x="46" y="266"/>
                    <a:pt x="27" y="285"/>
                    <a:pt x="20" y="255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0" name="Freeform 11"/>
            <p:cNvSpPr/>
            <p:nvPr/>
          </p:nvSpPr>
          <p:spPr bwMode="auto">
            <a:xfrm>
              <a:off x="5703" y="1453"/>
              <a:ext cx="405" cy="382"/>
            </a:xfrm>
            <a:custGeom>
              <a:avLst/>
              <a:gdLst>
                <a:gd name="T0" fmla="*/ 100 w 224"/>
                <a:gd name="T1" fmla="*/ 0 h 211"/>
                <a:gd name="T2" fmla="*/ 99 w 224"/>
                <a:gd name="T3" fmla="*/ 97 h 211"/>
                <a:gd name="T4" fmla="*/ 44 w 224"/>
                <a:gd name="T5" fmla="*/ 116 h 211"/>
                <a:gd name="T6" fmla="*/ 55 w 224"/>
                <a:gd name="T7" fmla="*/ 139 h 211"/>
                <a:gd name="T8" fmla="*/ 0 w 224"/>
                <a:gd name="T9" fmla="*/ 173 h 211"/>
                <a:gd name="T10" fmla="*/ 224 w 224"/>
                <a:gd name="T11" fmla="*/ 166 h 211"/>
                <a:gd name="T12" fmla="*/ 170 w 224"/>
                <a:gd name="T13" fmla="*/ 134 h 211"/>
                <a:gd name="T14" fmla="*/ 185 w 224"/>
                <a:gd name="T15" fmla="*/ 112 h 211"/>
                <a:gd name="T16" fmla="*/ 131 w 224"/>
                <a:gd name="T17" fmla="*/ 97 h 211"/>
                <a:gd name="T18" fmla="*/ 132 w 224"/>
                <a:gd name="T19" fmla="*/ 0 h 211"/>
                <a:gd name="T20" fmla="*/ 100 w 224"/>
                <a:gd name="T21" fmla="*/ 0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4" h="211">
                  <a:moveTo>
                    <a:pt x="100" y="0"/>
                  </a:moveTo>
                  <a:cubicBezTo>
                    <a:pt x="100" y="0"/>
                    <a:pt x="105" y="84"/>
                    <a:pt x="99" y="97"/>
                  </a:cubicBezTo>
                  <a:cubicBezTo>
                    <a:pt x="93" y="110"/>
                    <a:pt x="46" y="101"/>
                    <a:pt x="44" y="116"/>
                  </a:cubicBezTo>
                  <a:cubicBezTo>
                    <a:pt x="41" y="131"/>
                    <a:pt x="55" y="139"/>
                    <a:pt x="55" y="139"/>
                  </a:cubicBezTo>
                  <a:cubicBezTo>
                    <a:pt x="55" y="139"/>
                    <a:pt x="0" y="143"/>
                    <a:pt x="0" y="173"/>
                  </a:cubicBezTo>
                  <a:cubicBezTo>
                    <a:pt x="0" y="194"/>
                    <a:pt x="224" y="211"/>
                    <a:pt x="224" y="166"/>
                  </a:cubicBezTo>
                  <a:cubicBezTo>
                    <a:pt x="224" y="140"/>
                    <a:pt x="170" y="134"/>
                    <a:pt x="170" y="134"/>
                  </a:cubicBezTo>
                  <a:cubicBezTo>
                    <a:pt x="170" y="134"/>
                    <a:pt x="185" y="127"/>
                    <a:pt x="185" y="112"/>
                  </a:cubicBezTo>
                  <a:cubicBezTo>
                    <a:pt x="185" y="94"/>
                    <a:pt x="156" y="109"/>
                    <a:pt x="131" y="97"/>
                  </a:cubicBezTo>
                  <a:cubicBezTo>
                    <a:pt x="125" y="94"/>
                    <a:pt x="132" y="63"/>
                    <a:pt x="13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1" name="Freeform 12"/>
            <p:cNvSpPr/>
            <p:nvPr/>
          </p:nvSpPr>
          <p:spPr bwMode="auto">
            <a:xfrm>
              <a:off x="5714" y="1699"/>
              <a:ext cx="394" cy="80"/>
            </a:xfrm>
            <a:custGeom>
              <a:avLst/>
              <a:gdLst>
                <a:gd name="T0" fmla="*/ 18 w 218"/>
                <a:gd name="T1" fmla="*/ 39 h 44"/>
                <a:gd name="T2" fmla="*/ 24 w 218"/>
                <a:gd name="T3" fmla="*/ 14 h 44"/>
                <a:gd name="T4" fmla="*/ 183 w 218"/>
                <a:gd name="T5" fmla="*/ 7 h 44"/>
                <a:gd name="T6" fmla="*/ 164 w 218"/>
                <a:gd name="T7" fmla="*/ 39 h 44"/>
                <a:gd name="T8" fmla="*/ 18 w 218"/>
                <a:gd name="T9" fmla="*/ 3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44">
                  <a:moveTo>
                    <a:pt x="18" y="39"/>
                  </a:moveTo>
                  <a:cubicBezTo>
                    <a:pt x="6" y="36"/>
                    <a:pt x="0" y="19"/>
                    <a:pt x="24" y="14"/>
                  </a:cubicBezTo>
                  <a:cubicBezTo>
                    <a:pt x="47" y="10"/>
                    <a:pt x="148" y="0"/>
                    <a:pt x="183" y="7"/>
                  </a:cubicBezTo>
                  <a:cubicBezTo>
                    <a:pt x="218" y="15"/>
                    <a:pt x="209" y="33"/>
                    <a:pt x="164" y="39"/>
                  </a:cubicBezTo>
                  <a:cubicBezTo>
                    <a:pt x="118" y="44"/>
                    <a:pt x="39" y="42"/>
                    <a:pt x="18" y="39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2" name="Freeform 13"/>
            <p:cNvSpPr/>
            <p:nvPr/>
          </p:nvSpPr>
          <p:spPr bwMode="auto">
            <a:xfrm>
              <a:off x="5794" y="1489"/>
              <a:ext cx="223" cy="201"/>
            </a:xfrm>
            <a:custGeom>
              <a:avLst/>
              <a:gdLst>
                <a:gd name="T0" fmla="*/ 6 w 123"/>
                <a:gd name="T1" fmla="*/ 105 h 111"/>
                <a:gd name="T2" fmla="*/ 20 w 123"/>
                <a:gd name="T3" fmla="*/ 94 h 111"/>
                <a:gd name="T4" fmla="*/ 55 w 123"/>
                <a:gd name="T5" fmla="*/ 81 h 111"/>
                <a:gd name="T6" fmla="*/ 62 w 123"/>
                <a:gd name="T7" fmla="*/ 2 h 111"/>
                <a:gd name="T8" fmla="*/ 73 w 123"/>
                <a:gd name="T9" fmla="*/ 38 h 111"/>
                <a:gd name="T10" fmla="*/ 78 w 123"/>
                <a:gd name="T11" fmla="*/ 88 h 111"/>
                <a:gd name="T12" fmla="*/ 115 w 123"/>
                <a:gd name="T13" fmla="*/ 92 h 111"/>
                <a:gd name="T14" fmla="*/ 109 w 123"/>
                <a:gd name="T15" fmla="*/ 105 h 111"/>
                <a:gd name="T16" fmla="*/ 56 w 123"/>
                <a:gd name="T17" fmla="*/ 101 h 111"/>
                <a:gd name="T18" fmla="*/ 6 w 123"/>
                <a:gd name="T19" fmla="*/ 10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3" h="111">
                  <a:moveTo>
                    <a:pt x="6" y="105"/>
                  </a:moveTo>
                  <a:cubicBezTo>
                    <a:pt x="0" y="103"/>
                    <a:pt x="7" y="95"/>
                    <a:pt x="20" y="94"/>
                  </a:cubicBezTo>
                  <a:cubicBezTo>
                    <a:pt x="33" y="92"/>
                    <a:pt x="53" y="92"/>
                    <a:pt x="55" y="81"/>
                  </a:cubicBezTo>
                  <a:cubicBezTo>
                    <a:pt x="57" y="70"/>
                    <a:pt x="54" y="4"/>
                    <a:pt x="62" y="2"/>
                  </a:cubicBezTo>
                  <a:cubicBezTo>
                    <a:pt x="70" y="0"/>
                    <a:pt x="74" y="10"/>
                    <a:pt x="73" y="38"/>
                  </a:cubicBezTo>
                  <a:cubicBezTo>
                    <a:pt x="72" y="65"/>
                    <a:pt x="71" y="86"/>
                    <a:pt x="78" y="88"/>
                  </a:cubicBezTo>
                  <a:cubicBezTo>
                    <a:pt x="85" y="90"/>
                    <a:pt x="107" y="89"/>
                    <a:pt x="115" y="92"/>
                  </a:cubicBezTo>
                  <a:cubicBezTo>
                    <a:pt x="123" y="96"/>
                    <a:pt x="116" y="104"/>
                    <a:pt x="109" y="105"/>
                  </a:cubicBezTo>
                  <a:cubicBezTo>
                    <a:pt x="101" y="107"/>
                    <a:pt x="72" y="99"/>
                    <a:pt x="56" y="101"/>
                  </a:cubicBezTo>
                  <a:cubicBezTo>
                    <a:pt x="39" y="102"/>
                    <a:pt x="19" y="111"/>
                    <a:pt x="6" y="105"/>
                  </a:cubicBezTo>
                  <a:close/>
                </a:path>
              </a:pathLst>
            </a:custGeom>
            <a:solidFill>
              <a:srgbClr val="EFC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3" name="Freeform 14"/>
            <p:cNvSpPr/>
            <p:nvPr/>
          </p:nvSpPr>
          <p:spPr bwMode="auto">
            <a:xfrm>
              <a:off x="5828" y="943"/>
              <a:ext cx="190" cy="304"/>
            </a:xfrm>
            <a:custGeom>
              <a:avLst/>
              <a:gdLst>
                <a:gd name="T0" fmla="*/ 0 w 105"/>
                <a:gd name="T1" fmla="*/ 21 h 168"/>
                <a:gd name="T2" fmla="*/ 31 w 105"/>
                <a:gd name="T3" fmla="*/ 0 h 168"/>
                <a:gd name="T4" fmla="*/ 84 w 105"/>
                <a:gd name="T5" fmla="*/ 0 h 168"/>
                <a:gd name="T6" fmla="*/ 85 w 105"/>
                <a:gd name="T7" fmla="*/ 121 h 168"/>
                <a:gd name="T8" fmla="*/ 105 w 105"/>
                <a:gd name="T9" fmla="*/ 126 h 168"/>
                <a:gd name="T10" fmla="*/ 105 w 105"/>
                <a:gd name="T11" fmla="*/ 168 h 168"/>
                <a:gd name="T12" fmla="*/ 2 w 105"/>
                <a:gd name="T13" fmla="*/ 168 h 168"/>
                <a:gd name="T14" fmla="*/ 2 w 105"/>
                <a:gd name="T15" fmla="*/ 126 h 168"/>
                <a:gd name="T16" fmla="*/ 23 w 105"/>
                <a:gd name="T17" fmla="*/ 114 h 168"/>
                <a:gd name="T18" fmla="*/ 23 w 105"/>
                <a:gd name="T19" fmla="*/ 59 h 168"/>
                <a:gd name="T20" fmla="*/ 0 w 105"/>
                <a:gd name="T21" fmla="*/ 59 h 168"/>
                <a:gd name="T22" fmla="*/ 0 w 105"/>
                <a:gd name="T23" fmla="*/ 21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5" h="168">
                  <a:moveTo>
                    <a:pt x="0" y="21"/>
                  </a:moveTo>
                  <a:cubicBezTo>
                    <a:pt x="0" y="21"/>
                    <a:pt x="28" y="23"/>
                    <a:pt x="31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77" y="116"/>
                    <a:pt x="85" y="121"/>
                  </a:cubicBezTo>
                  <a:cubicBezTo>
                    <a:pt x="93" y="126"/>
                    <a:pt x="105" y="126"/>
                    <a:pt x="105" y="126"/>
                  </a:cubicBezTo>
                  <a:cubicBezTo>
                    <a:pt x="105" y="168"/>
                    <a:pt x="105" y="168"/>
                    <a:pt x="105" y="168"/>
                  </a:cubicBezTo>
                  <a:cubicBezTo>
                    <a:pt x="2" y="168"/>
                    <a:pt x="2" y="168"/>
                    <a:pt x="2" y="168"/>
                  </a:cubicBezTo>
                  <a:cubicBezTo>
                    <a:pt x="2" y="126"/>
                    <a:pt x="2" y="126"/>
                    <a:pt x="2" y="126"/>
                  </a:cubicBezTo>
                  <a:cubicBezTo>
                    <a:pt x="2" y="126"/>
                    <a:pt x="23" y="131"/>
                    <a:pt x="23" y="114"/>
                  </a:cubicBezTo>
                  <a:cubicBezTo>
                    <a:pt x="23" y="97"/>
                    <a:pt x="23" y="59"/>
                    <a:pt x="23" y="59"/>
                  </a:cubicBezTo>
                  <a:cubicBezTo>
                    <a:pt x="0" y="59"/>
                    <a:pt x="0" y="59"/>
                    <a:pt x="0" y="59"/>
                  </a:cubicBezTo>
                  <a:lnTo>
                    <a:pt x="0" y="21"/>
                  </a:lnTo>
                  <a:close/>
                </a:path>
              </a:pathLst>
            </a:custGeom>
            <a:solidFill>
              <a:srgbClr val="BA8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4" name="Freeform 15"/>
            <p:cNvSpPr/>
            <p:nvPr/>
          </p:nvSpPr>
          <p:spPr bwMode="auto">
            <a:xfrm>
              <a:off x="5833" y="956"/>
              <a:ext cx="172" cy="260"/>
            </a:xfrm>
            <a:custGeom>
              <a:avLst/>
              <a:gdLst>
                <a:gd name="T0" fmla="*/ 0 w 95"/>
                <a:gd name="T1" fmla="*/ 19 h 144"/>
                <a:gd name="T2" fmla="*/ 31 w 95"/>
                <a:gd name="T3" fmla="*/ 0 h 144"/>
                <a:gd name="T4" fmla="*/ 75 w 95"/>
                <a:gd name="T5" fmla="*/ 0 h 144"/>
                <a:gd name="T6" fmla="*/ 73 w 95"/>
                <a:gd name="T7" fmla="*/ 108 h 144"/>
                <a:gd name="T8" fmla="*/ 95 w 95"/>
                <a:gd name="T9" fmla="*/ 122 h 144"/>
                <a:gd name="T10" fmla="*/ 95 w 95"/>
                <a:gd name="T11" fmla="*/ 144 h 144"/>
                <a:gd name="T12" fmla="*/ 8 w 95"/>
                <a:gd name="T13" fmla="*/ 144 h 144"/>
                <a:gd name="T14" fmla="*/ 6 w 95"/>
                <a:gd name="T15" fmla="*/ 123 h 144"/>
                <a:gd name="T16" fmla="*/ 28 w 95"/>
                <a:gd name="T17" fmla="*/ 109 h 144"/>
                <a:gd name="T18" fmla="*/ 27 w 95"/>
                <a:gd name="T19" fmla="*/ 42 h 144"/>
                <a:gd name="T20" fmla="*/ 1 w 95"/>
                <a:gd name="T21" fmla="*/ 41 h 144"/>
                <a:gd name="T22" fmla="*/ 0 w 95"/>
                <a:gd name="T23" fmla="*/ 19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5" h="144">
                  <a:moveTo>
                    <a:pt x="0" y="19"/>
                  </a:moveTo>
                  <a:cubicBezTo>
                    <a:pt x="0" y="19"/>
                    <a:pt x="28" y="23"/>
                    <a:pt x="31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71" y="99"/>
                    <a:pt x="73" y="108"/>
                  </a:cubicBezTo>
                  <a:cubicBezTo>
                    <a:pt x="76" y="128"/>
                    <a:pt x="95" y="122"/>
                    <a:pt x="95" y="122"/>
                  </a:cubicBezTo>
                  <a:cubicBezTo>
                    <a:pt x="95" y="144"/>
                    <a:pt x="95" y="144"/>
                    <a:pt x="95" y="144"/>
                  </a:cubicBezTo>
                  <a:cubicBezTo>
                    <a:pt x="8" y="144"/>
                    <a:pt x="8" y="144"/>
                    <a:pt x="8" y="144"/>
                  </a:cubicBezTo>
                  <a:cubicBezTo>
                    <a:pt x="6" y="123"/>
                    <a:pt x="6" y="123"/>
                    <a:pt x="6" y="123"/>
                  </a:cubicBezTo>
                  <a:cubicBezTo>
                    <a:pt x="6" y="123"/>
                    <a:pt x="28" y="125"/>
                    <a:pt x="28" y="109"/>
                  </a:cubicBezTo>
                  <a:cubicBezTo>
                    <a:pt x="28" y="92"/>
                    <a:pt x="27" y="42"/>
                    <a:pt x="27" y="42"/>
                  </a:cubicBezTo>
                  <a:cubicBezTo>
                    <a:pt x="1" y="41"/>
                    <a:pt x="1" y="41"/>
                    <a:pt x="1" y="41"/>
                  </a:cubicBezTo>
                  <a:lnTo>
                    <a:pt x="0" y="19"/>
                  </a:lnTo>
                  <a:close/>
                </a:path>
              </a:pathLst>
            </a:custGeom>
            <a:solidFill>
              <a:srgbClr val="FFCF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5" name="Freeform 16"/>
            <p:cNvSpPr/>
            <p:nvPr/>
          </p:nvSpPr>
          <p:spPr bwMode="auto">
            <a:xfrm>
              <a:off x="5609" y="391"/>
              <a:ext cx="108" cy="201"/>
            </a:xfrm>
            <a:custGeom>
              <a:avLst/>
              <a:gdLst>
                <a:gd name="T0" fmla="*/ 54 w 60"/>
                <a:gd name="T1" fmla="*/ 91 h 111"/>
                <a:gd name="T2" fmla="*/ 28 w 60"/>
                <a:gd name="T3" fmla="*/ 14 h 111"/>
                <a:gd name="T4" fmla="*/ 5 w 60"/>
                <a:gd name="T5" fmla="*/ 21 h 111"/>
                <a:gd name="T6" fmla="*/ 31 w 60"/>
                <a:gd name="T7" fmla="*/ 97 h 111"/>
                <a:gd name="T8" fmla="*/ 54 w 60"/>
                <a:gd name="T9" fmla="*/ 9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11">
                  <a:moveTo>
                    <a:pt x="54" y="91"/>
                  </a:moveTo>
                  <a:cubicBezTo>
                    <a:pt x="46" y="65"/>
                    <a:pt x="37" y="40"/>
                    <a:pt x="28" y="14"/>
                  </a:cubicBezTo>
                  <a:cubicBezTo>
                    <a:pt x="23" y="0"/>
                    <a:pt x="0" y="6"/>
                    <a:pt x="5" y="21"/>
                  </a:cubicBezTo>
                  <a:cubicBezTo>
                    <a:pt x="14" y="46"/>
                    <a:pt x="22" y="72"/>
                    <a:pt x="31" y="97"/>
                  </a:cubicBezTo>
                  <a:cubicBezTo>
                    <a:pt x="36" y="111"/>
                    <a:pt x="60" y="105"/>
                    <a:pt x="54" y="9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2" name="Freeform 17"/>
            <p:cNvSpPr/>
            <p:nvPr/>
          </p:nvSpPr>
          <p:spPr bwMode="auto">
            <a:xfrm>
              <a:off x="5120" y="805"/>
              <a:ext cx="175" cy="111"/>
            </a:xfrm>
            <a:custGeom>
              <a:avLst/>
              <a:gdLst>
                <a:gd name="T0" fmla="*/ 84 w 97"/>
                <a:gd name="T1" fmla="*/ 34 h 61"/>
                <a:gd name="T2" fmla="*/ 26 w 97"/>
                <a:gd name="T3" fmla="*/ 7 h 61"/>
                <a:gd name="T4" fmla="*/ 14 w 97"/>
                <a:gd name="T5" fmla="*/ 27 h 61"/>
                <a:gd name="T6" fmla="*/ 72 w 97"/>
                <a:gd name="T7" fmla="*/ 55 h 61"/>
                <a:gd name="T8" fmla="*/ 84 w 97"/>
                <a:gd name="T9" fmla="*/ 3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61">
                  <a:moveTo>
                    <a:pt x="84" y="34"/>
                  </a:moveTo>
                  <a:cubicBezTo>
                    <a:pt x="65" y="25"/>
                    <a:pt x="45" y="16"/>
                    <a:pt x="26" y="7"/>
                  </a:cubicBezTo>
                  <a:cubicBezTo>
                    <a:pt x="13" y="0"/>
                    <a:pt x="0" y="21"/>
                    <a:pt x="14" y="27"/>
                  </a:cubicBezTo>
                  <a:cubicBezTo>
                    <a:pt x="33" y="36"/>
                    <a:pt x="52" y="46"/>
                    <a:pt x="72" y="55"/>
                  </a:cubicBezTo>
                  <a:cubicBezTo>
                    <a:pt x="85" y="61"/>
                    <a:pt x="97" y="41"/>
                    <a:pt x="84" y="3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7" name="Freeform 18"/>
            <p:cNvSpPr/>
            <p:nvPr/>
          </p:nvSpPr>
          <p:spPr bwMode="auto">
            <a:xfrm>
              <a:off x="5125" y="1406"/>
              <a:ext cx="203" cy="109"/>
            </a:xfrm>
            <a:custGeom>
              <a:avLst/>
              <a:gdLst>
                <a:gd name="T0" fmla="*/ 92 w 112"/>
                <a:gd name="T1" fmla="*/ 5 h 60"/>
                <a:gd name="T2" fmla="*/ 14 w 112"/>
                <a:gd name="T3" fmla="*/ 32 h 60"/>
                <a:gd name="T4" fmla="*/ 21 w 112"/>
                <a:gd name="T5" fmla="*/ 55 h 60"/>
                <a:gd name="T6" fmla="*/ 98 w 112"/>
                <a:gd name="T7" fmla="*/ 28 h 60"/>
                <a:gd name="T8" fmla="*/ 92 w 112"/>
                <a:gd name="T9" fmla="*/ 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60">
                  <a:moveTo>
                    <a:pt x="92" y="5"/>
                  </a:moveTo>
                  <a:cubicBezTo>
                    <a:pt x="66" y="14"/>
                    <a:pt x="40" y="23"/>
                    <a:pt x="14" y="32"/>
                  </a:cubicBezTo>
                  <a:cubicBezTo>
                    <a:pt x="0" y="37"/>
                    <a:pt x="6" y="60"/>
                    <a:pt x="21" y="55"/>
                  </a:cubicBezTo>
                  <a:cubicBezTo>
                    <a:pt x="46" y="46"/>
                    <a:pt x="72" y="37"/>
                    <a:pt x="98" y="28"/>
                  </a:cubicBezTo>
                  <a:cubicBezTo>
                    <a:pt x="112" y="23"/>
                    <a:pt x="106" y="0"/>
                    <a:pt x="92" y="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8" name="Freeform 19"/>
            <p:cNvSpPr/>
            <p:nvPr/>
          </p:nvSpPr>
          <p:spPr bwMode="auto">
            <a:xfrm>
              <a:off x="5523" y="1774"/>
              <a:ext cx="129" cy="209"/>
            </a:xfrm>
            <a:custGeom>
              <a:avLst/>
              <a:gdLst>
                <a:gd name="T0" fmla="*/ 43 w 71"/>
                <a:gd name="T1" fmla="*/ 14 h 116"/>
                <a:gd name="T2" fmla="*/ 7 w 71"/>
                <a:gd name="T3" fmla="*/ 90 h 116"/>
                <a:gd name="T4" fmla="*/ 28 w 71"/>
                <a:gd name="T5" fmla="*/ 102 h 116"/>
                <a:gd name="T6" fmla="*/ 64 w 71"/>
                <a:gd name="T7" fmla="*/ 26 h 116"/>
                <a:gd name="T8" fmla="*/ 43 w 71"/>
                <a:gd name="T9" fmla="*/ 14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116">
                  <a:moveTo>
                    <a:pt x="43" y="14"/>
                  </a:moveTo>
                  <a:cubicBezTo>
                    <a:pt x="31" y="39"/>
                    <a:pt x="19" y="64"/>
                    <a:pt x="7" y="90"/>
                  </a:cubicBezTo>
                  <a:cubicBezTo>
                    <a:pt x="0" y="103"/>
                    <a:pt x="21" y="116"/>
                    <a:pt x="28" y="102"/>
                  </a:cubicBezTo>
                  <a:cubicBezTo>
                    <a:pt x="40" y="76"/>
                    <a:pt x="52" y="51"/>
                    <a:pt x="64" y="26"/>
                  </a:cubicBezTo>
                  <a:cubicBezTo>
                    <a:pt x="71" y="12"/>
                    <a:pt x="50" y="0"/>
                    <a:pt x="43" y="1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59" name="Freeform 20"/>
            <p:cNvSpPr/>
            <p:nvPr/>
          </p:nvSpPr>
          <p:spPr bwMode="auto">
            <a:xfrm>
              <a:off x="6206" y="1783"/>
              <a:ext cx="103" cy="190"/>
            </a:xfrm>
            <a:custGeom>
              <a:avLst/>
              <a:gdLst>
                <a:gd name="T0" fmla="*/ 5 w 57"/>
                <a:gd name="T1" fmla="*/ 21 h 105"/>
                <a:gd name="T2" fmla="*/ 29 w 57"/>
                <a:gd name="T3" fmla="*/ 91 h 105"/>
                <a:gd name="T4" fmla="*/ 52 w 57"/>
                <a:gd name="T5" fmla="*/ 84 h 105"/>
                <a:gd name="T6" fmla="*/ 28 w 57"/>
                <a:gd name="T7" fmla="*/ 15 h 105"/>
                <a:gd name="T8" fmla="*/ 5 w 57"/>
                <a:gd name="T9" fmla="*/ 21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05">
                  <a:moveTo>
                    <a:pt x="5" y="21"/>
                  </a:moveTo>
                  <a:cubicBezTo>
                    <a:pt x="13" y="44"/>
                    <a:pt x="21" y="68"/>
                    <a:pt x="29" y="91"/>
                  </a:cubicBezTo>
                  <a:cubicBezTo>
                    <a:pt x="34" y="105"/>
                    <a:pt x="57" y="99"/>
                    <a:pt x="52" y="84"/>
                  </a:cubicBezTo>
                  <a:cubicBezTo>
                    <a:pt x="44" y="61"/>
                    <a:pt x="36" y="38"/>
                    <a:pt x="28" y="15"/>
                  </a:cubicBezTo>
                  <a:cubicBezTo>
                    <a:pt x="23" y="0"/>
                    <a:pt x="0" y="7"/>
                    <a:pt x="5" y="2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60" name="Freeform 21"/>
            <p:cNvSpPr/>
            <p:nvPr/>
          </p:nvSpPr>
          <p:spPr bwMode="auto">
            <a:xfrm>
              <a:off x="6526" y="1408"/>
              <a:ext cx="192" cy="119"/>
            </a:xfrm>
            <a:custGeom>
              <a:avLst/>
              <a:gdLst>
                <a:gd name="T0" fmla="*/ 14 w 106"/>
                <a:gd name="T1" fmla="*/ 27 h 66"/>
                <a:gd name="T2" fmla="*/ 80 w 106"/>
                <a:gd name="T3" fmla="*/ 59 h 66"/>
                <a:gd name="T4" fmla="*/ 92 w 106"/>
                <a:gd name="T5" fmla="*/ 39 h 66"/>
                <a:gd name="T6" fmla="*/ 26 w 106"/>
                <a:gd name="T7" fmla="*/ 7 h 66"/>
                <a:gd name="T8" fmla="*/ 14 w 106"/>
                <a:gd name="T9" fmla="*/ 2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66">
                  <a:moveTo>
                    <a:pt x="14" y="27"/>
                  </a:moveTo>
                  <a:cubicBezTo>
                    <a:pt x="36" y="38"/>
                    <a:pt x="58" y="49"/>
                    <a:pt x="80" y="59"/>
                  </a:cubicBezTo>
                  <a:cubicBezTo>
                    <a:pt x="94" y="66"/>
                    <a:pt x="106" y="46"/>
                    <a:pt x="92" y="39"/>
                  </a:cubicBezTo>
                  <a:cubicBezTo>
                    <a:pt x="70" y="28"/>
                    <a:pt x="48" y="17"/>
                    <a:pt x="26" y="7"/>
                  </a:cubicBezTo>
                  <a:cubicBezTo>
                    <a:pt x="12" y="0"/>
                    <a:pt x="0" y="21"/>
                    <a:pt x="14" y="2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61" name="Freeform 22"/>
            <p:cNvSpPr/>
            <p:nvPr/>
          </p:nvSpPr>
          <p:spPr bwMode="auto">
            <a:xfrm>
              <a:off x="6530" y="849"/>
              <a:ext cx="201" cy="108"/>
            </a:xfrm>
            <a:custGeom>
              <a:avLst/>
              <a:gdLst>
                <a:gd name="T0" fmla="*/ 21 w 111"/>
                <a:gd name="T1" fmla="*/ 55 h 60"/>
                <a:gd name="T2" fmla="*/ 97 w 111"/>
                <a:gd name="T3" fmla="*/ 28 h 60"/>
                <a:gd name="T4" fmla="*/ 91 w 111"/>
                <a:gd name="T5" fmla="*/ 5 h 60"/>
                <a:gd name="T6" fmla="*/ 14 w 111"/>
                <a:gd name="T7" fmla="*/ 32 h 60"/>
                <a:gd name="T8" fmla="*/ 21 w 111"/>
                <a:gd name="T9" fmla="*/ 55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60">
                  <a:moveTo>
                    <a:pt x="21" y="55"/>
                  </a:moveTo>
                  <a:cubicBezTo>
                    <a:pt x="46" y="46"/>
                    <a:pt x="72" y="37"/>
                    <a:pt x="97" y="28"/>
                  </a:cubicBezTo>
                  <a:cubicBezTo>
                    <a:pt x="111" y="23"/>
                    <a:pt x="105" y="0"/>
                    <a:pt x="91" y="5"/>
                  </a:cubicBezTo>
                  <a:cubicBezTo>
                    <a:pt x="65" y="14"/>
                    <a:pt x="40" y="23"/>
                    <a:pt x="14" y="32"/>
                  </a:cubicBezTo>
                  <a:cubicBezTo>
                    <a:pt x="0" y="37"/>
                    <a:pt x="6" y="60"/>
                    <a:pt x="21" y="55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  <p:sp>
          <p:nvSpPr>
            <p:cNvPr id="62" name="Freeform 23"/>
            <p:cNvSpPr/>
            <p:nvPr/>
          </p:nvSpPr>
          <p:spPr bwMode="auto">
            <a:xfrm>
              <a:off x="6155" y="422"/>
              <a:ext cx="113" cy="175"/>
            </a:xfrm>
            <a:custGeom>
              <a:avLst/>
              <a:gdLst>
                <a:gd name="T0" fmla="*/ 28 w 62"/>
                <a:gd name="T1" fmla="*/ 83 h 97"/>
                <a:gd name="T2" fmla="*/ 55 w 62"/>
                <a:gd name="T3" fmla="*/ 26 h 97"/>
                <a:gd name="T4" fmla="*/ 35 w 62"/>
                <a:gd name="T5" fmla="*/ 14 h 97"/>
                <a:gd name="T6" fmla="*/ 7 w 62"/>
                <a:gd name="T7" fmla="*/ 71 h 97"/>
                <a:gd name="T8" fmla="*/ 28 w 62"/>
                <a:gd name="T9" fmla="*/ 83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97">
                  <a:moveTo>
                    <a:pt x="28" y="83"/>
                  </a:moveTo>
                  <a:cubicBezTo>
                    <a:pt x="37" y="64"/>
                    <a:pt x="46" y="45"/>
                    <a:pt x="55" y="26"/>
                  </a:cubicBezTo>
                  <a:cubicBezTo>
                    <a:pt x="62" y="12"/>
                    <a:pt x="41" y="0"/>
                    <a:pt x="35" y="14"/>
                  </a:cubicBezTo>
                  <a:cubicBezTo>
                    <a:pt x="25" y="33"/>
                    <a:pt x="16" y="52"/>
                    <a:pt x="7" y="71"/>
                  </a:cubicBezTo>
                  <a:cubicBezTo>
                    <a:pt x="0" y="85"/>
                    <a:pt x="21" y="97"/>
                    <a:pt x="28" y="8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4" name="wps稻壳儿佳誉设计原创链接：http://chn.docer.com/works?userid=219874625_7_6"/>
          <p:cNvGrpSpPr/>
          <p:nvPr/>
        </p:nvGrpSpPr>
        <p:grpSpPr>
          <a:xfrm>
            <a:off x="0" y="179783"/>
            <a:ext cx="3045843" cy="873885"/>
            <a:chOff x="0" y="78185"/>
            <a:chExt cx="3045843" cy="873885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EA5E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文本框 25"/>
            <p:cNvSpPr txBox="1"/>
            <p:nvPr/>
          </p:nvSpPr>
          <p:spPr>
            <a:xfrm>
              <a:off x="276444" y="78185"/>
              <a:ext cx="2769399" cy="583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/>
              <a:r>
                <a:rPr lang="zh-CN" altLang="en-US" sz="3200" b="1" dirty="0">
                  <a:solidFill>
                    <a:srgbClr val="EA5E66"/>
                  </a:solidFill>
                  <a:cs typeface="+mn-ea"/>
                  <a:sym typeface="+mn-lt"/>
                </a:rPr>
                <a:t>公司简介</a:t>
              </a:r>
              <a:endParaRPr lang="zh-CN" altLang="en-US" sz="3200" b="1" dirty="0">
                <a:solidFill>
                  <a:srgbClr val="EA5E66"/>
                </a:solidFill>
                <a:cs typeface="+mn-ea"/>
                <a:sym typeface="+mn-lt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232573" y="644293"/>
              <a:ext cx="2611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r"/>
              <a:r>
                <a:rPr lang="en-US" altLang="zh-CN" sz="1400" spc="800" dirty="0">
                  <a:solidFill>
                    <a:srgbClr val="EA5E66"/>
                  </a:solidFill>
                  <a:cs typeface="+mn-ea"/>
                  <a:sym typeface="+mn-lt"/>
                </a:rPr>
                <a:t>CHAPTER ONE</a:t>
              </a:r>
              <a:endParaRPr lang="zh-CN" altLang="en-US" sz="1400" spc="800" dirty="0">
                <a:solidFill>
                  <a:srgbClr val="EA5E66"/>
                </a:solidFill>
                <a:cs typeface="+mn-ea"/>
                <a:sym typeface="+mn-lt"/>
              </a:endParaRPr>
            </a:p>
          </p:txBody>
        </p:sp>
      </p:grpSp>
      <p:sp>
        <p:nvSpPr>
          <p:cNvPr id="9" name="圆角矩形 8"/>
          <p:cNvSpPr/>
          <p:nvPr/>
        </p:nvSpPr>
        <p:spPr>
          <a:xfrm>
            <a:off x="545465" y="1558925"/>
            <a:ext cx="5191760" cy="50349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p>
            <a:pPr algn="l"/>
            <a:r>
              <a:rPr lang="en-US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</a:t>
            </a: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市场开拓情况：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lang="en-US" altLang="zh-CN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zh-CN" altLang="zh-CN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lang="zh-CN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前期已在轨道交通（中国中车、浦镇车辆）、船舶制造（广船重工、熔盛重工等）、航天航空（依托于南航）、汽车制造等高端装备制造和生物医药、精密加工、装备设备、机械电子信息制造等具有行业代表性的工业企业，开展大规模应用示范工程建设工作。</a:t>
            </a:r>
            <a:endParaRPr lang="zh-CN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lang="zh-CN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l"/>
            <a:r>
              <a:rPr lang="zh-CN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后期将结合江苏省制造业的特点，在集成电路制造和应用、物联网智能手持终端等领域充分抓住智能制造的典型特征和先进性，探索和完善平台智能制造相关技术和解决方案的有效性，并且形成项目实施效果的评价办法，发挥在江苏省制造行业内的辐射和示范作用。</a:t>
            </a:r>
            <a:endParaRPr lang="zh-CN" altLang="zh-CN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84320" y="534670"/>
            <a:ext cx="4655185" cy="7308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3200" kern="0" dirty="0">
                <a:solidFill>
                  <a:schemeClr val="bg1">
                    <a:lumMod val="65000"/>
                  </a:schemeClr>
                </a:solidFill>
                <a:latin typeface="方正粗黑宋简体" panose="02000000000000000000" charset="-122"/>
                <a:ea typeface="方正粗黑宋简体" panose="02000000000000000000" charset="-122"/>
                <a:cs typeface="+mn-ea"/>
                <a:sym typeface="+mn-lt"/>
              </a:rPr>
              <a:t>企业优势</a:t>
            </a:r>
            <a:endParaRPr lang="zh-CN" altLang="en-US" sz="3200" kern="0" dirty="0">
              <a:solidFill>
                <a:schemeClr val="bg1">
                  <a:lumMod val="65000"/>
                </a:schemeClr>
              </a:solidFill>
              <a:latin typeface="方正粗黑宋简体" panose="02000000000000000000" charset="-122"/>
              <a:ea typeface="方正粗黑宋简体" panose="02000000000000000000" charset="-122"/>
              <a:cs typeface="+mn-ea"/>
              <a:sym typeface="+mn-lt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6475095" y="1558925"/>
            <a:ext cx="4812030" cy="254952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p>
            <a:pPr algn="l">
              <a:lnSpc>
                <a:spcPct val="130000"/>
              </a:lnSpc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核心技术：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国产龙芯</a:t>
            </a: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CPU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嵌入式系统核心技术；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ct val="130000"/>
              </a:lnSpc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自主物联网协议</a:t>
            </a:r>
            <a:r>
              <a:rPr lang="en-US" altLang="zh-CN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C-MAC</a:t>
            </a:r>
            <a:r>
              <a:rPr lang="zh-CN" altLang="en-US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及远距离无线模块；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面向行业应用的物联网通用系统平台；</a:t>
            </a:r>
            <a:endParaRPr lang="zh-CN" altLang="en-US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30000"/>
              </a:lnSpc>
            </a:pPr>
            <a:r>
              <a:rPr lang="zh-CN" altLang="en-US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多元异构网络融合和数据交换技术。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77430" y="4507230"/>
            <a:ext cx="1362075" cy="19907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6400" y="4916805"/>
            <a:ext cx="1800225" cy="11715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wps稻壳儿佳誉设计原创链接：http://chn.docer.com/works?userid=219874625_7"/>
          <p:cNvGrpSpPr/>
          <p:nvPr/>
        </p:nvGrpSpPr>
        <p:grpSpPr>
          <a:xfrm>
            <a:off x="3926175" y="1565063"/>
            <a:ext cx="5305844" cy="3143351"/>
            <a:chOff x="3858580" y="1565063"/>
            <a:chExt cx="5305844" cy="3143351"/>
          </a:xfrm>
        </p:grpSpPr>
        <p:sp>
          <p:nvSpPr>
            <p:cNvPr id="19" name="矩形 18"/>
            <p:cNvSpPr/>
            <p:nvPr/>
          </p:nvSpPr>
          <p:spPr>
            <a:xfrm>
              <a:off x="3858580" y="3148020"/>
              <a:ext cx="4339650" cy="9233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zh-CN" altLang="en-US" sz="5400">
                  <a:solidFill>
                    <a:srgbClr val="EA6103"/>
                  </a:solidFill>
                  <a:cs typeface="+mn-ea"/>
                  <a:sym typeface="+mn-lt"/>
                </a:rPr>
                <a:t>招聘岗位要求</a:t>
              </a:r>
              <a:endParaRPr lang="zh-CN" altLang="en-US" sz="540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884132" y="4062083"/>
              <a:ext cx="5280292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en-US" altLang="zh-CN" sz="360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POST REQUIREMENTS</a:t>
              </a:r>
              <a:endPara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 rot="14400000">
              <a:off x="5308807" y="1660661"/>
              <a:ext cx="1439196" cy="1248000"/>
              <a:chOff x="1511944" y="2420246"/>
              <a:chExt cx="2627152" cy="2294453"/>
            </a:xfrm>
            <a:effectLst>
              <a:outerShdw blurRad="203200" dist="38100" dir="3780000" sx="103000" sy="103000" algn="t" rotWithShape="0">
                <a:prstClr val="black">
                  <a:alpha val="25000"/>
                </a:prstClr>
              </a:outerShdw>
            </a:effectLst>
          </p:grpSpPr>
          <p:sp>
            <p:nvSpPr>
              <p:cNvPr id="30" name="Freeform 6"/>
              <p:cNvSpPr/>
              <p:nvPr/>
            </p:nvSpPr>
            <p:spPr bwMode="auto">
              <a:xfrm>
                <a:off x="1511944" y="2420246"/>
                <a:ext cx="2627152" cy="2294453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18" tIns="45709" rIns="91418" bIns="45709" numCol="1" anchor="t" anchorCtr="0" compatLnSpc="1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Freeform 6"/>
              <p:cNvSpPr/>
              <p:nvPr/>
            </p:nvSpPr>
            <p:spPr bwMode="auto">
              <a:xfrm>
                <a:off x="1524106" y="2431739"/>
                <a:ext cx="2602832" cy="2271469"/>
              </a:xfrm>
              <a:custGeom>
                <a:avLst/>
                <a:gdLst>
                  <a:gd name="T0" fmla="*/ 4479 w 4516"/>
                  <a:gd name="T1" fmla="*/ 2074 h 3947"/>
                  <a:gd name="T2" fmla="*/ 3967 w 4516"/>
                  <a:gd name="T3" fmla="*/ 2960 h 3947"/>
                  <a:gd name="T4" fmla="*/ 3455 w 4516"/>
                  <a:gd name="T5" fmla="*/ 3847 h 3947"/>
                  <a:gd name="T6" fmla="*/ 3282 w 4516"/>
                  <a:gd name="T7" fmla="*/ 3947 h 3947"/>
                  <a:gd name="T8" fmla="*/ 2258 w 4516"/>
                  <a:gd name="T9" fmla="*/ 3947 h 3947"/>
                  <a:gd name="T10" fmla="*/ 1234 w 4516"/>
                  <a:gd name="T11" fmla="*/ 3947 h 3947"/>
                  <a:gd name="T12" fmla="*/ 1061 w 4516"/>
                  <a:gd name="T13" fmla="*/ 3847 h 3947"/>
                  <a:gd name="T14" fmla="*/ 549 w 4516"/>
                  <a:gd name="T15" fmla="*/ 2960 h 3947"/>
                  <a:gd name="T16" fmla="*/ 37 w 4516"/>
                  <a:gd name="T17" fmla="*/ 2074 h 3947"/>
                  <a:gd name="T18" fmla="*/ 37 w 4516"/>
                  <a:gd name="T19" fmla="*/ 1874 h 3947"/>
                  <a:gd name="T20" fmla="*/ 549 w 4516"/>
                  <a:gd name="T21" fmla="*/ 987 h 3947"/>
                  <a:gd name="T22" fmla="*/ 1061 w 4516"/>
                  <a:gd name="T23" fmla="*/ 100 h 3947"/>
                  <a:gd name="T24" fmla="*/ 1234 w 4516"/>
                  <a:gd name="T25" fmla="*/ 0 h 3947"/>
                  <a:gd name="T26" fmla="*/ 2258 w 4516"/>
                  <a:gd name="T27" fmla="*/ 0 h 3947"/>
                  <a:gd name="T28" fmla="*/ 3282 w 4516"/>
                  <a:gd name="T29" fmla="*/ 0 h 3947"/>
                  <a:gd name="T30" fmla="*/ 3455 w 4516"/>
                  <a:gd name="T31" fmla="*/ 100 h 3947"/>
                  <a:gd name="T32" fmla="*/ 3967 w 4516"/>
                  <a:gd name="T33" fmla="*/ 987 h 3947"/>
                  <a:gd name="T34" fmla="*/ 4479 w 4516"/>
                  <a:gd name="T35" fmla="*/ 1874 h 3947"/>
                  <a:gd name="T36" fmla="*/ 4479 w 4516"/>
                  <a:gd name="T37" fmla="*/ 2074 h 3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16" h="3947">
                    <a:moveTo>
                      <a:pt x="4479" y="2074"/>
                    </a:moveTo>
                    <a:lnTo>
                      <a:pt x="3967" y="2960"/>
                    </a:lnTo>
                    <a:lnTo>
                      <a:pt x="3455" y="3847"/>
                    </a:lnTo>
                    <a:cubicBezTo>
                      <a:pt x="3418" y="3911"/>
                      <a:pt x="3355" y="3947"/>
                      <a:pt x="3282" y="3947"/>
                    </a:cubicBezTo>
                    <a:lnTo>
                      <a:pt x="2258" y="3947"/>
                    </a:lnTo>
                    <a:lnTo>
                      <a:pt x="1234" y="3947"/>
                    </a:lnTo>
                    <a:cubicBezTo>
                      <a:pt x="1160" y="3947"/>
                      <a:pt x="1097" y="3911"/>
                      <a:pt x="1061" y="3847"/>
                    </a:cubicBezTo>
                    <a:lnTo>
                      <a:pt x="549" y="2960"/>
                    </a:lnTo>
                    <a:lnTo>
                      <a:pt x="37" y="2074"/>
                    </a:lnTo>
                    <a:cubicBezTo>
                      <a:pt x="0" y="2010"/>
                      <a:pt x="0" y="1937"/>
                      <a:pt x="37" y="1874"/>
                    </a:cubicBezTo>
                    <a:lnTo>
                      <a:pt x="549" y="987"/>
                    </a:lnTo>
                    <a:lnTo>
                      <a:pt x="1061" y="100"/>
                    </a:lnTo>
                    <a:cubicBezTo>
                      <a:pt x="1097" y="36"/>
                      <a:pt x="1160" y="0"/>
                      <a:pt x="1234" y="0"/>
                    </a:cubicBezTo>
                    <a:lnTo>
                      <a:pt x="2258" y="0"/>
                    </a:lnTo>
                    <a:lnTo>
                      <a:pt x="3282" y="0"/>
                    </a:lnTo>
                    <a:cubicBezTo>
                      <a:pt x="3355" y="0"/>
                      <a:pt x="3418" y="36"/>
                      <a:pt x="3455" y="100"/>
                    </a:cubicBezTo>
                    <a:lnTo>
                      <a:pt x="3967" y="987"/>
                    </a:lnTo>
                    <a:lnTo>
                      <a:pt x="4479" y="1874"/>
                    </a:lnTo>
                    <a:cubicBezTo>
                      <a:pt x="4516" y="1937"/>
                      <a:pt x="4516" y="2010"/>
                      <a:pt x="4479" y="207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82000"/>
                      <a:lumOff val="18000"/>
                    </a:schemeClr>
                  </a:gs>
                  <a:gs pos="47000">
                    <a:srgbClr val="F5F5F5"/>
                  </a:gs>
                  <a:gs pos="100000">
                    <a:schemeClr val="bg1">
                      <a:lumMod val="95000"/>
                      <a:lumOff val="5000"/>
                    </a:schemeClr>
                  </a:gs>
                </a:gsLst>
                <a:lin ang="18900000" scaled="0"/>
              </a:gradFill>
              <a:ln w="7938" cap="flat">
                <a:noFill/>
                <a:prstDash val="solid"/>
                <a:miter lim="800000"/>
              </a:ln>
              <a:effectLst/>
            </p:spPr>
            <p:txBody>
              <a:bodyPr vert="horz" wrap="square" lIns="91418" tIns="45709" rIns="91418" bIns="45709" numCol="1" anchor="t" anchorCtr="0" compatLnSpc="1"/>
              <a:lstStyle/>
              <a:p>
                <a:pPr marL="0" marR="0" lvl="0" indent="0" algn="l" defTabSz="6858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sp>
          <p:nvSpPr>
            <p:cNvPr id="28" name="Freeform 5"/>
            <p:cNvSpPr/>
            <p:nvPr/>
          </p:nvSpPr>
          <p:spPr bwMode="auto">
            <a:xfrm>
              <a:off x="5488118" y="1797354"/>
              <a:ext cx="1080575" cy="974613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EA6103"/>
            </a:solidFill>
            <a:ln w="9525" cap="flat">
              <a:noFill/>
              <a:prstDash val="solid"/>
              <a:miter lim="800000"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18" tIns="45709" rIns="91418" bIns="45709" numCol="1" anchor="t" anchorCtr="0" compatLnSpc="1"/>
            <a:lstStyle/>
            <a:p>
              <a:pPr defTabSz="685800"/>
              <a:endParaRPr lang="zh-CN" altLang="en-US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5564977" y="1922748"/>
              <a:ext cx="92685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en-US" altLang="zh-CN" sz="4800" spc="-300">
                  <a:solidFill>
                    <a:schemeClr val="bg1"/>
                  </a:solidFill>
                  <a:cs typeface="+mn-ea"/>
                  <a:sym typeface="+mn-lt"/>
                </a:rPr>
                <a:t>0 2</a:t>
              </a:r>
              <a:endParaRPr lang="zh-CN" altLang="en-US" sz="4800" spc="-3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wps稻壳儿佳誉设计原创链接：http://chn.docer.com/works?userid=219874625_7_1"/>
          <p:cNvGrpSpPr/>
          <p:nvPr/>
        </p:nvGrpSpPr>
        <p:grpSpPr>
          <a:xfrm>
            <a:off x="-1" y="179783"/>
            <a:ext cx="3381829" cy="918273"/>
            <a:chOff x="0" y="179784"/>
            <a:chExt cx="2844186" cy="772286"/>
          </a:xfrm>
        </p:grpSpPr>
        <p:cxnSp>
          <p:nvCxnSpPr>
            <p:cNvPr id="87" name="直接连接符 86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EA61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文本框 87"/>
            <p:cNvSpPr txBox="1"/>
            <p:nvPr/>
          </p:nvSpPr>
          <p:spPr>
            <a:xfrm>
              <a:off x="537700" y="179784"/>
              <a:ext cx="2231699" cy="490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200" b="1">
                  <a:solidFill>
                    <a:srgbClr val="EA6103"/>
                  </a:solidFill>
                  <a:cs typeface="+mn-ea"/>
                  <a:sym typeface="+mn-lt"/>
                </a:rPr>
                <a:t>招聘岗位</a:t>
              </a:r>
              <a:endParaRPr lang="zh-CN" altLang="en-US" sz="3200" b="1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  <p:sp>
          <p:nvSpPr>
            <p:cNvPr id="89" name="文本框 88"/>
            <p:cNvSpPr txBox="1"/>
            <p:nvPr/>
          </p:nvSpPr>
          <p:spPr>
            <a:xfrm>
              <a:off x="232573" y="644293"/>
              <a:ext cx="2611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CN" sz="1400" spc="800" dirty="0">
                  <a:solidFill>
                    <a:srgbClr val="EA6103"/>
                  </a:solidFill>
                  <a:cs typeface="+mn-ea"/>
                  <a:sym typeface="+mn-lt"/>
                </a:rPr>
                <a:t>CHAPTER ONE</a:t>
              </a:r>
              <a:endParaRPr lang="zh-CN" altLang="en-US" sz="1400" spc="800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37" name="wps稻壳儿佳誉设计原创链接：http://chn.docer.com/works?userid=219874625_7_2"/>
          <p:cNvSpPr/>
          <p:nvPr/>
        </p:nvSpPr>
        <p:spPr>
          <a:xfrm>
            <a:off x="889635" y="1429385"/>
            <a:ext cx="2573020" cy="1909445"/>
          </a:xfrm>
          <a:prstGeom prst="roundRect">
            <a:avLst>
              <a:gd name="adj" fmla="val 9350"/>
            </a:avLst>
          </a:prstGeom>
          <a:solidFill>
            <a:srgbClr val="E66061"/>
          </a:solidFill>
          <a:ln w="15875">
            <a:gradFill flip="none" rotWithShape="1">
              <a:gsLst>
                <a:gs pos="49000">
                  <a:srgbClr val="E87071"/>
                </a:gs>
                <a:gs pos="0">
                  <a:srgbClr val="F5C3C3"/>
                </a:gs>
                <a:gs pos="100000">
                  <a:srgbClr val="D72323"/>
                </a:gs>
              </a:gsLst>
              <a:lin ang="81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zh-HK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38" name="wps稻壳儿佳誉设计原创链接：http://chn.docer.com/works?userid=219874625_7_3"/>
          <p:cNvSpPr/>
          <p:nvPr/>
        </p:nvSpPr>
        <p:spPr>
          <a:xfrm>
            <a:off x="276225" y="2526665"/>
            <a:ext cx="3768725" cy="4067175"/>
          </a:xfrm>
          <a:custGeom>
            <a:avLst/>
            <a:gdLst>
              <a:gd name="connsiteX0" fmla="*/ 1 w 2466914"/>
              <a:gd name="connsiteY0" fmla="*/ 0 h 3944375"/>
              <a:gd name="connsiteX1" fmla="*/ 2466914 w 2466914"/>
              <a:gd name="connsiteY1" fmla="*/ 0 h 3944375"/>
              <a:gd name="connsiteX2" fmla="*/ 2466914 w 2466914"/>
              <a:gd name="connsiteY2" fmla="*/ 3515745 h 3944375"/>
              <a:gd name="connsiteX3" fmla="*/ 2466913 w 2466914"/>
              <a:gd name="connsiteY3" fmla="*/ 3515745 h 3944375"/>
              <a:gd name="connsiteX4" fmla="*/ 2466913 w 2466914"/>
              <a:gd name="connsiteY4" fmla="*/ 3757044 h 3944375"/>
              <a:gd name="connsiteX5" fmla="*/ 2279582 w 2466914"/>
              <a:gd name="connsiteY5" fmla="*/ 3944375 h 3944375"/>
              <a:gd name="connsiteX6" fmla="*/ 187331 w 2466914"/>
              <a:gd name="connsiteY6" fmla="*/ 3944375 h 3944375"/>
              <a:gd name="connsiteX7" fmla="*/ 0 w 2466914"/>
              <a:gd name="connsiteY7" fmla="*/ 3757044 h 3944375"/>
              <a:gd name="connsiteX8" fmla="*/ 0 w 2466914"/>
              <a:gd name="connsiteY8" fmla="*/ 2128171 h 3944375"/>
              <a:gd name="connsiteX9" fmla="*/ 1 w 2466914"/>
              <a:gd name="connsiteY9" fmla="*/ 2128161 h 394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6914" h="3944375">
                <a:moveTo>
                  <a:pt x="1" y="0"/>
                </a:moveTo>
                <a:lnTo>
                  <a:pt x="2466914" y="0"/>
                </a:lnTo>
                <a:lnTo>
                  <a:pt x="2466914" y="3515745"/>
                </a:lnTo>
                <a:lnTo>
                  <a:pt x="2466913" y="3515745"/>
                </a:lnTo>
                <a:lnTo>
                  <a:pt x="2466913" y="3757044"/>
                </a:lnTo>
                <a:cubicBezTo>
                  <a:pt x="2466913" y="3860504"/>
                  <a:pt x="2383042" y="3944375"/>
                  <a:pt x="2279582" y="3944375"/>
                </a:cubicBezTo>
                <a:lnTo>
                  <a:pt x="187331" y="3944375"/>
                </a:lnTo>
                <a:cubicBezTo>
                  <a:pt x="83871" y="3944375"/>
                  <a:pt x="0" y="3860504"/>
                  <a:pt x="0" y="3757044"/>
                </a:cubicBezTo>
                <a:lnTo>
                  <a:pt x="0" y="2128171"/>
                </a:lnTo>
                <a:lnTo>
                  <a:pt x="1" y="2128161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E66061"/>
            </a:solidFill>
            <a:prstDash val="solid"/>
          </a:ln>
          <a:effectLst>
            <a:outerShdw blurRad="1270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40" tIns="45720" rIns="91440" bIns="45720" rtlCol="0" anchor="ctr"/>
          <a:lstStyle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HK" alt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0" name="wps稻壳儿佳誉设计原创链接：http://chn.docer.com/works?userid=219874625_7_5"/>
          <p:cNvSpPr txBox="1"/>
          <p:nvPr/>
        </p:nvSpPr>
        <p:spPr>
          <a:xfrm>
            <a:off x="1045210" y="1628775"/>
            <a:ext cx="2336165" cy="7067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lvl="0"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总经理助理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  <a:p>
            <a:pPr lvl="0"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2人   6000-8000/月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1" name="wps稻壳儿佳誉设计原创链接：http://chn.docer.com/works?userid=219874625_7_6"/>
          <p:cNvSpPr txBox="1"/>
          <p:nvPr/>
        </p:nvSpPr>
        <p:spPr>
          <a:xfrm>
            <a:off x="389255" y="2891155"/>
            <a:ext cx="3542665" cy="28613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岗位描述：</a:t>
            </a:r>
            <a:endParaRPr kumimoji="0" lang="zh-CN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  <a:r>
              <a:rPr kumimoji="0" lang="zh-CN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kumimoji="0" lang="zh-CN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协助领导对公司进行团队管理；</a:t>
            </a:r>
            <a:endParaRPr kumimoji="0" lang="zh-CN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起草、存档整理总经理签发文件；</a:t>
            </a:r>
            <a:endParaRPr kumimoji="0" lang="zh-HK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  <a:r>
              <a:rPr kumimoji="0" lang="zh-CN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kumimoji="0" lang="zh-HK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掌握总经理的日程安排做好预约工作，安排商务旅行；</a:t>
            </a:r>
            <a:endParaRPr kumimoji="0" lang="zh-HK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  <a:r>
              <a:rPr kumimoji="0" lang="zh-CN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kumimoji="0" lang="zh-HK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负责公司的接待工作以及政府关系、公共关系的建立及维护</a:t>
            </a: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；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HK" kern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  <a:r>
              <a:rPr lang="zh-CN" altLang="en-US" kern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lang="zh-HK" altLang="en-US" kern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具备一定的法务知识</a:t>
            </a:r>
            <a:r>
              <a:rPr lang="zh-CN" altLang="zh-HK" kern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。</a:t>
            </a:r>
            <a:endParaRPr kumimoji="0" lang="zh-HK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HK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144" name="wps稻壳儿佳誉设计原创链接：http://chn.docer.com/works?userid=219874625_7_8"/>
          <p:cNvSpPr/>
          <p:nvPr/>
        </p:nvSpPr>
        <p:spPr>
          <a:xfrm>
            <a:off x="5228590" y="1303020"/>
            <a:ext cx="2204085" cy="1909445"/>
          </a:xfrm>
          <a:prstGeom prst="roundRect">
            <a:avLst>
              <a:gd name="adj" fmla="val 9350"/>
            </a:avLst>
          </a:prstGeom>
          <a:solidFill>
            <a:srgbClr val="FFB850"/>
          </a:solidFill>
          <a:ln w="15875">
            <a:gradFill flip="none" rotWithShape="1">
              <a:gsLst>
                <a:gs pos="50000">
                  <a:srgbClr val="F3B65D"/>
                </a:gs>
                <a:gs pos="0">
                  <a:srgbClr val="FFE3B9"/>
                </a:gs>
                <a:gs pos="100000">
                  <a:srgbClr val="E68900"/>
                </a:gs>
              </a:gsLst>
              <a:lin ang="81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zh-HK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45" name="wps稻壳儿佳誉设计原创链接：http://chn.docer.com/works?userid=219874625_7_9"/>
          <p:cNvSpPr/>
          <p:nvPr/>
        </p:nvSpPr>
        <p:spPr>
          <a:xfrm>
            <a:off x="4232910" y="2437765"/>
            <a:ext cx="4196080" cy="4156710"/>
          </a:xfrm>
          <a:custGeom>
            <a:avLst/>
            <a:gdLst>
              <a:gd name="connsiteX0" fmla="*/ 1 w 2466914"/>
              <a:gd name="connsiteY0" fmla="*/ 0 h 3944375"/>
              <a:gd name="connsiteX1" fmla="*/ 2466914 w 2466914"/>
              <a:gd name="connsiteY1" fmla="*/ 0 h 3944375"/>
              <a:gd name="connsiteX2" fmla="*/ 2466914 w 2466914"/>
              <a:gd name="connsiteY2" fmla="*/ 3515745 h 3944375"/>
              <a:gd name="connsiteX3" fmla="*/ 2466913 w 2466914"/>
              <a:gd name="connsiteY3" fmla="*/ 3515745 h 3944375"/>
              <a:gd name="connsiteX4" fmla="*/ 2466913 w 2466914"/>
              <a:gd name="connsiteY4" fmla="*/ 3757044 h 3944375"/>
              <a:gd name="connsiteX5" fmla="*/ 2279582 w 2466914"/>
              <a:gd name="connsiteY5" fmla="*/ 3944375 h 3944375"/>
              <a:gd name="connsiteX6" fmla="*/ 187331 w 2466914"/>
              <a:gd name="connsiteY6" fmla="*/ 3944375 h 3944375"/>
              <a:gd name="connsiteX7" fmla="*/ 0 w 2466914"/>
              <a:gd name="connsiteY7" fmla="*/ 3757044 h 3944375"/>
              <a:gd name="connsiteX8" fmla="*/ 0 w 2466914"/>
              <a:gd name="connsiteY8" fmla="*/ 2128171 h 3944375"/>
              <a:gd name="connsiteX9" fmla="*/ 1 w 2466914"/>
              <a:gd name="connsiteY9" fmla="*/ 2128161 h 394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6914" h="3944375">
                <a:moveTo>
                  <a:pt x="1" y="0"/>
                </a:moveTo>
                <a:lnTo>
                  <a:pt x="2466914" y="0"/>
                </a:lnTo>
                <a:lnTo>
                  <a:pt x="2466914" y="3515745"/>
                </a:lnTo>
                <a:lnTo>
                  <a:pt x="2466913" y="3515745"/>
                </a:lnTo>
                <a:lnTo>
                  <a:pt x="2466913" y="3757044"/>
                </a:lnTo>
                <a:cubicBezTo>
                  <a:pt x="2466913" y="3860504"/>
                  <a:pt x="2383042" y="3944375"/>
                  <a:pt x="2279582" y="3944375"/>
                </a:cubicBezTo>
                <a:lnTo>
                  <a:pt x="187331" y="3944375"/>
                </a:lnTo>
                <a:cubicBezTo>
                  <a:pt x="83871" y="3944375"/>
                  <a:pt x="0" y="3860504"/>
                  <a:pt x="0" y="3757044"/>
                </a:cubicBezTo>
                <a:lnTo>
                  <a:pt x="0" y="2128171"/>
                </a:lnTo>
                <a:lnTo>
                  <a:pt x="1" y="2128161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FFB850"/>
            </a:solidFill>
            <a:prstDash val="solid"/>
          </a:ln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40" tIns="45720" rIns="91440" bIns="45720" rtlCol="0" anchor="ctr"/>
          <a:lstStyle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HK" alt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8" name="wps稻壳儿佳誉设计原创链接：http://chn.docer.com/works?userid=219874625_7_12"/>
          <p:cNvSpPr txBox="1"/>
          <p:nvPr/>
        </p:nvSpPr>
        <p:spPr>
          <a:xfrm>
            <a:off x="4375150" y="2526665"/>
            <a:ext cx="4053840" cy="424624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岗位描述：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  <a:r>
              <a:rPr kumimoji="0" lang="zh-CN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kumimoji="0" lang="zh-HK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公司日常行政管理的运作（包括车辆管理、运送安排、邮件和固定的供给等等）；</a:t>
            </a:r>
            <a:endParaRPr kumimoji="0" lang="zh-HK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kumimoji="0" lang="zh-HK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负责公司的人员档案管理及各类文件、资料的鉴定及统计管理</a:t>
            </a: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等</a:t>
            </a:r>
            <a:r>
              <a:rPr kumimoji="0" lang="zh-HK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工作。</a:t>
            </a:r>
            <a:endParaRPr kumimoji="0" lang="zh-HK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HK" altLang="en-US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任职要求：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1、行政管理或相关专业优先；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2、工作细致、有责任心，较强的文字撰写能力，较强的沟通协调以及语言表达能力；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3、熟练使用office办公软件及自动化设备，具备基本的网络知识；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" name="wps稻壳儿佳誉设计原创链接：http://chn.docer.com/works?userid=219874625_7_5"/>
          <p:cNvSpPr txBox="1"/>
          <p:nvPr/>
        </p:nvSpPr>
        <p:spPr>
          <a:xfrm>
            <a:off x="5162550" y="1628775"/>
            <a:ext cx="2336165" cy="7067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p>
            <a:pPr lvl="0"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行政人事专员 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  <a:p>
            <a:pPr lvl="0"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 5人  4000-6000/月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wps稻壳儿佳誉设计原创链接：http://chn.docer.com/works?userid=219874625_7_8"/>
          <p:cNvSpPr/>
          <p:nvPr/>
        </p:nvSpPr>
        <p:spPr>
          <a:xfrm>
            <a:off x="9357360" y="1185545"/>
            <a:ext cx="2016125" cy="1909445"/>
          </a:xfrm>
          <a:prstGeom prst="roundRect">
            <a:avLst>
              <a:gd name="adj" fmla="val 935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 defTabSz="685800"/>
            <a:endParaRPr lang="zh-HK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" name="wps稻壳儿佳誉设计原创链接：http://chn.docer.com/works?userid=219874625_7_9"/>
          <p:cNvSpPr/>
          <p:nvPr/>
        </p:nvSpPr>
        <p:spPr>
          <a:xfrm>
            <a:off x="8568690" y="2437765"/>
            <a:ext cx="3498850" cy="4155440"/>
          </a:xfrm>
          <a:custGeom>
            <a:avLst/>
            <a:gdLst>
              <a:gd name="connsiteX0" fmla="*/ 1 w 2466914"/>
              <a:gd name="connsiteY0" fmla="*/ 0 h 3944375"/>
              <a:gd name="connsiteX1" fmla="*/ 2466914 w 2466914"/>
              <a:gd name="connsiteY1" fmla="*/ 0 h 3944375"/>
              <a:gd name="connsiteX2" fmla="*/ 2466914 w 2466914"/>
              <a:gd name="connsiteY2" fmla="*/ 3515745 h 3944375"/>
              <a:gd name="connsiteX3" fmla="*/ 2466913 w 2466914"/>
              <a:gd name="connsiteY3" fmla="*/ 3515745 h 3944375"/>
              <a:gd name="connsiteX4" fmla="*/ 2466913 w 2466914"/>
              <a:gd name="connsiteY4" fmla="*/ 3757044 h 3944375"/>
              <a:gd name="connsiteX5" fmla="*/ 2279582 w 2466914"/>
              <a:gd name="connsiteY5" fmla="*/ 3944375 h 3944375"/>
              <a:gd name="connsiteX6" fmla="*/ 187331 w 2466914"/>
              <a:gd name="connsiteY6" fmla="*/ 3944375 h 3944375"/>
              <a:gd name="connsiteX7" fmla="*/ 0 w 2466914"/>
              <a:gd name="connsiteY7" fmla="*/ 3757044 h 3944375"/>
              <a:gd name="connsiteX8" fmla="*/ 0 w 2466914"/>
              <a:gd name="connsiteY8" fmla="*/ 2128171 h 3944375"/>
              <a:gd name="connsiteX9" fmla="*/ 1 w 2466914"/>
              <a:gd name="connsiteY9" fmla="*/ 2128161 h 394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6914" h="3944375">
                <a:moveTo>
                  <a:pt x="1" y="0"/>
                </a:moveTo>
                <a:lnTo>
                  <a:pt x="2466914" y="0"/>
                </a:lnTo>
                <a:lnTo>
                  <a:pt x="2466914" y="3515745"/>
                </a:lnTo>
                <a:lnTo>
                  <a:pt x="2466913" y="3515745"/>
                </a:lnTo>
                <a:lnTo>
                  <a:pt x="2466913" y="3757044"/>
                </a:lnTo>
                <a:cubicBezTo>
                  <a:pt x="2466913" y="3860504"/>
                  <a:pt x="2383042" y="3944375"/>
                  <a:pt x="2279582" y="3944375"/>
                </a:cubicBezTo>
                <a:lnTo>
                  <a:pt x="187331" y="3944375"/>
                </a:lnTo>
                <a:cubicBezTo>
                  <a:pt x="83871" y="3944375"/>
                  <a:pt x="0" y="3860504"/>
                  <a:pt x="0" y="3757044"/>
                </a:cubicBezTo>
                <a:lnTo>
                  <a:pt x="0" y="2128171"/>
                </a:lnTo>
                <a:lnTo>
                  <a:pt x="1" y="2128161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19050">
            <a:solidFill>
              <a:schemeClr val="accent6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40" tIns="45720" rIns="91440" bIns="45720" rtlCol="0" anchor="ctr"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HK" alt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wps稻壳儿佳誉设计原创链接：http://chn.docer.com/works?userid=219874625_7_12"/>
          <p:cNvSpPr txBox="1"/>
          <p:nvPr/>
        </p:nvSpPr>
        <p:spPr>
          <a:xfrm>
            <a:off x="8568690" y="2526665"/>
            <a:ext cx="3381375" cy="424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lumMod val="110000"/>
                        <a:satMod val="105000"/>
                        <a:tint val="67000"/>
                      </a:schemeClr>
                    </a:gs>
                    <a:gs pos="50000">
                      <a:schemeClr val="accent6">
                        <a:lumMod val="105000"/>
                        <a:satMod val="103000"/>
                        <a:tint val="73000"/>
                      </a:schemeClr>
                    </a:gs>
                    <a:gs pos="100000">
                      <a:schemeClr val="accent6">
                        <a:lumMod val="105000"/>
                        <a:satMod val="109000"/>
                        <a:tint val="81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>
            <a:spAutoFit/>
          </a:bodyPr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岗位描述：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1、严格按照公司财务制度的要求，审核费用报销单据、发票等原始凭证,做到合法准确、</a:t>
            </a: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手续完备、单证齐全；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2、积极配合内审及外审的工作；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任职要求：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1、会计、财务管理等相关经济类专科毕业；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2、具有会计从业资格证书，熟练应用办公软件和财务软件；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zh-HK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3、细心严谨；良好的沟通、理解能力。</a:t>
            </a: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zh-HK" i="0" u="none" strike="noStrike" kern="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8" name="wps稻壳儿佳誉设计原创链接：http://chn.docer.com/works?userid=219874625_7_5"/>
          <p:cNvSpPr txBox="1"/>
          <p:nvPr/>
        </p:nvSpPr>
        <p:spPr>
          <a:xfrm>
            <a:off x="9198610" y="1429385"/>
            <a:ext cx="2336165" cy="70675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>
            <a:spAutoFit/>
          </a:bodyPr>
          <a:p>
            <a:pPr lvl="0"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会计助理  5人 4000-6000/月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1" name="wps稻壳儿佳誉设计原创链接：http://chn.docer.com/works?userid=219874625_7_14"/>
          <p:cNvSpPr/>
          <p:nvPr/>
        </p:nvSpPr>
        <p:spPr>
          <a:xfrm>
            <a:off x="528955" y="1306195"/>
            <a:ext cx="2546985" cy="1909445"/>
          </a:xfrm>
          <a:prstGeom prst="roundRect">
            <a:avLst>
              <a:gd name="adj" fmla="val 9350"/>
            </a:avLst>
          </a:prstGeom>
          <a:solidFill>
            <a:srgbClr val="01C3D8"/>
          </a:solidFill>
          <a:ln w="15875">
            <a:gradFill flip="none" rotWithShape="1">
              <a:gsLst>
                <a:gs pos="49000">
                  <a:srgbClr val="5DBAC4"/>
                </a:gs>
                <a:gs pos="0">
                  <a:srgbClr val="B9F8FF"/>
                </a:gs>
                <a:gs pos="100000">
                  <a:srgbClr val="017C89"/>
                </a:gs>
              </a:gsLst>
              <a:lin ang="81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defTabSz="685800"/>
            <a:endParaRPr lang="zh-HK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2" name="wps稻壳儿佳誉设计原创链接：http://chn.docer.com/works?userid=219874625_7_15"/>
          <p:cNvSpPr/>
          <p:nvPr/>
        </p:nvSpPr>
        <p:spPr>
          <a:xfrm>
            <a:off x="165735" y="2321560"/>
            <a:ext cx="3684905" cy="4318635"/>
          </a:xfrm>
          <a:custGeom>
            <a:avLst/>
            <a:gdLst>
              <a:gd name="connsiteX0" fmla="*/ 1 w 2466914"/>
              <a:gd name="connsiteY0" fmla="*/ 0 h 3944375"/>
              <a:gd name="connsiteX1" fmla="*/ 2466914 w 2466914"/>
              <a:gd name="connsiteY1" fmla="*/ 0 h 3944375"/>
              <a:gd name="connsiteX2" fmla="*/ 2466914 w 2466914"/>
              <a:gd name="connsiteY2" fmla="*/ 3515745 h 3944375"/>
              <a:gd name="connsiteX3" fmla="*/ 2466913 w 2466914"/>
              <a:gd name="connsiteY3" fmla="*/ 3515745 h 3944375"/>
              <a:gd name="connsiteX4" fmla="*/ 2466913 w 2466914"/>
              <a:gd name="connsiteY4" fmla="*/ 3757044 h 3944375"/>
              <a:gd name="connsiteX5" fmla="*/ 2279582 w 2466914"/>
              <a:gd name="connsiteY5" fmla="*/ 3944375 h 3944375"/>
              <a:gd name="connsiteX6" fmla="*/ 187331 w 2466914"/>
              <a:gd name="connsiteY6" fmla="*/ 3944375 h 3944375"/>
              <a:gd name="connsiteX7" fmla="*/ 0 w 2466914"/>
              <a:gd name="connsiteY7" fmla="*/ 3757044 h 3944375"/>
              <a:gd name="connsiteX8" fmla="*/ 0 w 2466914"/>
              <a:gd name="connsiteY8" fmla="*/ 2128171 h 3944375"/>
              <a:gd name="connsiteX9" fmla="*/ 1 w 2466914"/>
              <a:gd name="connsiteY9" fmla="*/ 2128161 h 394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6914" h="3944375">
                <a:moveTo>
                  <a:pt x="1" y="0"/>
                </a:moveTo>
                <a:lnTo>
                  <a:pt x="2466914" y="0"/>
                </a:lnTo>
                <a:lnTo>
                  <a:pt x="2466914" y="3515745"/>
                </a:lnTo>
                <a:lnTo>
                  <a:pt x="2466913" y="3515745"/>
                </a:lnTo>
                <a:lnTo>
                  <a:pt x="2466913" y="3757044"/>
                </a:lnTo>
                <a:cubicBezTo>
                  <a:pt x="2466913" y="3860504"/>
                  <a:pt x="2383042" y="3944375"/>
                  <a:pt x="2279582" y="3944375"/>
                </a:cubicBezTo>
                <a:lnTo>
                  <a:pt x="187331" y="3944375"/>
                </a:lnTo>
                <a:cubicBezTo>
                  <a:pt x="83871" y="3944375"/>
                  <a:pt x="0" y="3860504"/>
                  <a:pt x="0" y="3757044"/>
                </a:cubicBezTo>
                <a:lnTo>
                  <a:pt x="0" y="2128171"/>
                </a:lnTo>
                <a:lnTo>
                  <a:pt x="1" y="2128161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1C2D6"/>
            </a:solidFill>
            <a:prstDash val="solid"/>
          </a:ln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40" tIns="45720" rIns="91440" bIns="45720" rtlCol="0" anchor="ctr"/>
          <a:p>
            <a:pPr marL="0" marR="0" lvl="0" indent="0" algn="ctr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HK" altLang="en-US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8" name="wps稻壳儿佳誉设计原创链接：http://chn.docer.com/works?userid=219874625_7_20"/>
          <p:cNvSpPr/>
          <p:nvPr/>
        </p:nvSpPr>
        <p:spPr>
          <a:xfrm>
            <a:off x="4936490" y="1306195"/>
            <a:ext cx="2519045" cy="1727200"/>
          </a:xfrm>
          <a:prstGeom prst="roundRect">
            <a:avLst>
              <a:gd name="adj" fmla="val 9350"/>
            </a:avLst>
          </a:prstGeom>
          <a:solidFill>
            <a:srgbClr val="00DDB8"/>
          </a:solidFill>
          <a:ln w="15875">
            <a:gradFill flip="none" rotWithShape="1">
              <a:gsLst>
                <a:gs pos="49000">
                  <a:srgbClr val="00C4A3"/>
                </a:gs>
                <a:gs pos="0">
                  <a:srgbClr val="09FFD6"/>
                </a:gs>
                <a:gs pos="100000">
                  <a:srgbClr val="007E69"/>
                </a:gs>
              </a:gsLst>
              <a:lin ang="81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defTabSz="685800"/>
            <a:endParaRPr lang="zh-HK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9" name="wps稻壳儿佳誉设计原创链接：http://chn.docer.com/works?userid=219874625_7_21"/>
          <p:cNvSpPr/>
          <p:nvPr/>
        </p:nvSpPr>
        <p:spPr>
          <a:xfrm>
            <a:off x="4128770" y="2320290"/>
            <a:ext cx="4134485" cy="4319905"/>
          </a:xfrm>
          <a:custGeom>
            <a:avLst/>
            <a:gdLst>
              <a:gd name="connsiteX0" fmla="*/ 1 w 2466914"/>
              <a:gd name="connsiteY0" fmla="*/ 0 h 3944375"/>
              <a:gd name="connsiteX1" fmla="*/ 2466914 w 2466914"/>
              <a:gd name="connsiteY1" fmla="*/ 0 h 3944375"/>
              <a:gd name="connsiteX2" fmla="*/ 2466914 w 2466914"/>
              <a:gd name="connsiteY2" fmla="*/ 3515745 h 3944375"/>
              <a:gd name="connsiteX3" fmla="*/ 2466913 w 2466914"/>
              <a:gd name="connsiteY3" fmla="*/ 3515745 h 3944375"/>
              <a:gd name="connsiteX4" fmla="*/ 2466913 w 2466914"/>
              <a:gd name="connsiteY4" fmla="*/ 3757044 h 3944375"/>
              <a:gd name="connsiteX5" fmla="*/ 2279582 w 2466914"/>
              <a:gd name="connsiteY5" fmla="*/ 3944375 h 3944375"/>
              <a:gd name="connsiteX6" fmla="*/ 187331 w 2466914"/>
              <a:gd name="connsiteY6" fmla="*/ 3944375 h 3944375"/>
              <a:gd name="connsiteX7" fmla="*/ 0 w 2466914"/>
              <a:gd name="connsiteY7" fmla="*/ 3757044 h 3944375"/>
              <a:gd name="connsiteX8" fmla="*/ 0 w 2466914"/>
              <a:gd name="connsiteY8" fmla="*/ 2128171 h 3944375"/>
              <a:gd name="connsiteX9" fmla="*/ 1 w 2466914"/>
              <a:gd name="connsiteY9" fmla="*/ 2128161 h 394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6914" h="3944375">
                <a:moveTo>
                  <a:pt x="1" y="0"/>
                </a:moveTo>
                <a:lnTo>
                  <a:pt x="2466914" y="0"/>
                </a:lnTo>
                <a:lnTo>
                  <a:pt x="2466914" y="3515745"/>
                </a:lnTo>
                <a:lnTo>
                  <a:pt x="2466913" y="3515745"/>
                </a:lnTo>
                <a:lnTo>
                  <a:pt x="2466913" y="3757044"/>
                </a:lnTo>
                <a:cubicBezTo>
                  <a:pt x="2466913" y="3860504"/>
                  <a:pt x="2383042" y="3944375"/>
                  <a:pt x="2279582" y="3944375"/>
                </a:cubicBezTo>
                <a:lnTo>
                  <a:pt x="187331" y="3944375"/>
                </a:lnTo>
                <a:cubicBezTo>
                  <a:pt x="83871" y="3944375"/>
                  <a:pt x="0" y="3860504"/>
                  <a:pt x="0" y="3757044"/>
                </a:cubicBezTo>
                <a:lnTo>
                  <a:pt x="0" y="2128171"/>
                </a:lnTo>
                <a:lnTo>
                  <a:pt x="1" y="2128161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25400" cap="flat" cmpd="sng" algn="ctr">
            <a:solidFill>
              <a:srgbClr val="00D2AF"/>
            </a:solidFill>
            <a:prstDash val="solid"/>
          </a:ln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40" tIns="45720" rIns="91440" bIns="45720" rtlCol="0" anchor="ctr"/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岗位描述</a:t>
            </a:r>
            <a:r>
              <a:rPr kumimoji="0" lang="zh-CN" altLang="zh-HK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：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1、进行企业各项资质认定申报材料的组织编写工作；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2、进行其他各类政府专项资金申报材料的编辑以及报送。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任职资格：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1、熟悉项目申报、验收等工作流程及相关方案的编写；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2、有项目申报工作经验，熟悉政府办公流程，有政府资源者优先考虑；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3、文字功底较好，抗压能力强，能接受加班。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61" name="wps稻壳儿佳誉设计原创链接：http://chn.docer.com/works?userid=219874625_7_23"/>
          <p:cNvSpPr txBox="1"/>
          <p:nvPr/>
        </p:nvSpPr>
        <p:spPr>
          <a:xfrm>
            <a:off x="584200" y="1614805"/>
            <a:ext cx="2436495" cy="7067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p>
            <a:pPr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综合文员 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  <a:p>
            <a:pPr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 6人   4000-6000/月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3" name="wps稻壳儿佳誉设计原创链接：http://chn.docer.com/works?userid=219874625_7_25"/>
          <p:cNvSpPr txBox="1"/>
          <p:nvPr/>
        </p:nvSpPr>
        <p:spPr>
          <a:xfrm>
            <a:off x="165735" y="2321560"/>
            <a:ext cx="3526790" cy="38309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lt"/>
              </a:rPr>
              <a:t>岗位描述：</a:t>
            </a: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lt"/>
              </a:rPr>
              <a:t>1、进行企业各项资质认定申报材料的整理工作；</a:t>
            </a: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lt"/>
              </a:rPr>
              <a:t>2、各种项目资料的整理归档等。</a:t>
            </a: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lt"/>
              </a:rPr>
              <a:t>任职资格：</a:t>
            </a: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lt"/>
              </a:rPr>
              <a:t>1、良好的沟通理解能力；责任心强；</a:t>
            </a: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lt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zh-CN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lt"/>
              </a:rPr>
              <a:t>2</a:t>
            </a:r>
            <a:r>
              <a:rPr lang="zh-CN" altLang="en-US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lt"/>
              </a:rPr>
              <a:t>、有文字功底，中文专业毕业优先，可接受实习生。</a:t>
            </a: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lt"/>
            </a:endParaRPr>
          </a:p>
        </p:txBody>
      </p:sp>
      <p:grpSp>
        <p:nvGrpSpPr>
          <p:cNvPr id="86" name="wps稻壳儿佳誉设计原创链接：http://chn.docer.com/works?userid=219874625_7_1"/>
          <p:cNvGrpSpPr/>
          <p:nvPr/>
        </p:nvGrpSpPr>
        <p:grpSpPr>
          <a:xfrm>
            <a:off x="-1" y="179783"/>
            <a:ext cx="3381829" cy="918273"/>
            <a:chOff x="0" y="179784"/>
            <a:chExt cx="2844186" cy="772286"/>
          </a:xfrm>
        </p:grpSpPr>
        <p:cxnSp>
          <p:nvCxnSpPr>
            <p:cNvPr id="87" name="直接连接符 86"/>
            <p:cNvCxnSpPr/>
            <p:nvPr/>
          </p:nvCxnSpPr>
          <p:spPr>
            <a:xfrm>
              <a:off x="0" y="627801"/>
              <a:ext cx="2769399" cy="0"/>
            </a:xfrm>
            <a:prstGeom prst="line">
              <a:avLst/>
            </a:prstGeom>
            <a:ln>
              <a:solidFill>
                <a:srgbClr val="EA610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文本框 87"/>
            <p:cNvSpPr txBox="1"/>
            <p:nvPr/>
          </p:nvSpPr>
          <p:spPr>
            <a:xfrm>
              <a:off x="537700" y="179784"/>
              <a:ext cx="2231699" cy="490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dist"/>
              <a:r>
                <a:rPr lang="zh-CN" altLang="en-US" sz="3200" b="1">
                  <a:solidFill>
                    <a:srgbClr val="EA6103"/>
                  </a:solidFill>
                  <a:cs typeface="+mn-ea"/>
                  <a:sym typeface="+mn-lt"/>
                </a:rPr>
                <a:t>招聘岗位</a:t>
              </a:r>
              <a:endParaRPr lang="zh-CN" altLang="en-US" sz="3200" b="1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  <p:sp>
          <p:nvSpPr>
            <p:cNvPr id="89" name="文本框 88"/>
            <p:cNvSpPr txBox="1"/>
            <p:nvPr/>
          </p:nvSpPr>
          <p:spPr>
            <a:xfrm>
              <a:off x="232573" y="644293"/>
              <a:ext cx="2611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r"/>
              <a:r>
                <a:rPr lang="en-US" altLang="zh-CN" sz="1400" spc="800" dirty="0">
                  <a:solidFill>
                    <a:srgbClr val="EA6103"/>
                  </a:solidFill>
                  <a:cs typeface="+mn-ea"/>
                  <a:sym typeface="+mn-lt"/>
                </a:rPr>
                <a:t>CHAPTER ONE</a:t>
              </a:r>
              <a:endParaRPr lang="zh-CN" altLang="en-US" sz="1400" spc="800" dirty="0">
                <a:solidFill>
                  <a:srgbClr val="EA6103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wps稻壳儿佳誉设计原创链接：http://chn.docer.com/works?userid=219874625_7_23"/>
          <p:cNvSpPr txBox="1"/>
          <p:nvPr/>
        </p:nvSpPr>
        <p:spPr>
          <a:xfrm>
            <a:off x="4977765" y="1613535"/>
            <a:ext cx="2436495" cy="7067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p>
            <a:pPr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项目申报专员  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  <a:p>
            <a:pPr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10人  4000-6000/月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wps稻壳儿佳誉设计原创链接：http://chn.docer.com/works?userid=219874625_7_20"/>
          <p:cNvSpPr/>
          <p:nvPr/>
        </p:nvSpPr>
        <p:spPr>
          <a:xfrm>
            <a:off x="9148445" y="1306195"/>
            <a:ext cx="2519045" cy="1727200"/>
          </a:xfrm>
          <a:prstGeom prst="roundRect">
            <a:avLst>
              <a:gd name="adj" fmla="val 9350"/>
            </a:avLst>
          </a:prstGeom>
          <a:solidFill>
            <a:schemeClr val="accent4">
              <a:lumMod val="40000"/>
              <a:lumOff val="60000"/>
              <a:alpha val="94000"/>
            </a:schemeClr>
          </a:solidFill>
          <a:ln w="158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defTabSz="685800"/>
            <a:endParaRPr lang="zh-HK" altLang="en-US" sz="1355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wps稻壳儿佳誉设计原创链接：http://chn.docer.com/works?userid=219874625_7_21"/>
          <p:cNvSpPr/>
          <p:nvPr/>
        </p:nvSpPr>
        <p:spPr>
          <a:xfrm>
            <a:off x="8467090" y="2320290"/>
            <a:ext cx="3549015" cy="4319905"/>
          </a:xfrm>
          <a:custGeom>
            <a:avLst/>
            <a:gdLst>
              <a:gd name="connsiteX0" fmla="*/ 1 w 2466914"/>
              <a:gd name="connsiteY0" fmla="*/ 0 h 3944375"/>
              <a:gd name="connsiteX1" fmla="*/ 2466914 w 2466914"/>
              <a:gd name="connsiteY1" fmla="*/ 0 h 3944375"/>
              <a:gd name="connsiteX2" fmla="*/ 2466914 w 2466914"/>
              <a:gd name="connsiteY2" fmla="*/ 3515745 h 3944375"/>
              <a:gd name="connsiteX3" fmla="*/ 2466913 w 2466914"/>
              <a:gd name="connsiteY3" fmla="*/ 3515745 h 3944375"/>
              <a:gd name="connsiteX4" fmla="*/ 2466913 w 2466914"/>
              <a:gd name="connsiteY4" fmla="*/ 3757044 h 3944375"/>
              <a:gd name="connsiteX5" fmla="*/ 2279582 w 2466914"/>
              <a:gd name="connsiteY5" fmla="*/ 3944375 h 3944375"/>
              <a:gd name="connsiteX6" fmla="*/ 187331 w 2466914"/>
              <a:gd name="connsiteY6" fmla="*/ 3944375 h 3944375"/>
              <a:gd name="connsiteX7" fmla="*/ 0 w 2466914"/>
              <a:gd name="connsiteY7" fmla="*/ 3757044 h 3944375"/>
              <a:gd name="connsiteX8" fmla="*/ 0 w 2466914"/>
              <a:gd name="connsiteY8" fmla="*/ 2128171 h 3944375"/>
              <a:gd name="connsiteX9" fmla="*/ 1 w 2466914"/>
              <a:gd name="connsiteY9" fmla="*/ 2128161 h 394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66914" h="3944375">
                <a:moveTo>
                  <a:pt x="1" y="0"/>
                </a:moveTo>
                <a:lnTo>
                  <a:pt x="2466914" y="0"/>
                </a:lnTo>
                <a:lnTo>
                  <a:pt x="2466914" y="3515745"/>
                </a:lnTo>
                <a:lnTo>
                  <a:pt x="2466913" y="3515745"/>
                </a:lnTo>
                <a:lnTo>
                  <a:pt x="2466913" y="3757044"/>
                </a:lnTo>
                <a:cubicBezTo>
                  <a:pt x="2466913" y="3860504"/>
                  <a:pt x="2383042" y="3944375"/>
                  <a:pt x="2279582" y="3944375"/>
                </a:cubicBezTo>
                <a:lnTo>
                  <a:pt x="187331" y="3944375"/>
                </a:lnTo>
                <a:cubicBezTo>
                  <a:pt x="83871" y="3944375"/>
                  <a:pt x="0" y="3860504"/>
                  <a:pt x="0" y="3757044"/>
                </a:cubicBezTo>
                <a:lnTo>
                  <a:pt x="0" y="2128171"/>
                </a:lnTo>
                <a:lnTo>
                  <a:pt x="1" y="2128161"/>
                </a:lnTo>
                <a:close/>
              </a:path>
            </a:pathLst>
          </a:custGeom>
          <a:solidFill>
            <a:sysClr val="window" lastClr="FFFFFF">
              <a:lumMod val="95000"/>
            </a:sysClr>
          </a:solidFill>
          <a:ln w="254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</a:ln>
          <a:effectLst>
            <a:outerShdw blurRad="101600" dist="38100" dir="8100000" algn="tr" rotWithShape="0">
              <a:prstClr val="black">
                <a:alpha val="40000"/>
              </a:prstClr>
            </a:outerShdw>
          </a:effectLst>
        </p:spPr>
        <p:txBody>
          <a:bodyPr lIns="91440" tIns="45720" rIns="91440" bIns="45720" rtlCol="0" anchor="ctr"/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岗位描述</a:t>
            </a:r>
            <a:r>
              <a:rPr kumimoji="0" lang="zh-CN" altLang="zh-HK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：</a:t>
            </a:r>
            <a:endParaRPr kumimoji="0" lang="zh-CN" altLang="zh-HK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HK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1</a:t>
            </a:r>
            <a:r>
              <a:rPr kumimoji="0" lang="zh-CN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计算机或相关专业</a:t>
            </a:r>
            <a:r>
              <a:rPr kumimoji="0" lang="zh-CN" altLang="zh-HK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毕业；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HK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2</a:t>
            </a:r>
            <a:r>
              <a:rPr kumimoji="0" lang="zh-CN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熟练掌握Java等编程语言；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HK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3</a:t>
            </a:r>
            <a:r>
              <a:rPr kumimoji="0" lang="zh-CN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</a:t>
            </a:r>
            <a:r>
              <a:rPr kumimoji="0" lang="zh-HK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有相关工作经验、良好的代码编写习惯及熟悉软件开发规范者优先。</a:t>
            </a:r>
            <a:endParaRPr kumimoji="0" lang="zh-HK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HK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+mn-ea"/>
                <a:sym typeface="+mn-lt"/>
              </a:rPr>
              <a:t>4</a:t>
            </a:r>
            <a:r>
              <a:rPr kumimoji="0" lang="zh-CN" altLang="en-US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宋体" panose="02010600030101010101" pitchFamily="2" charset="-122"/>
                <a:cs typeface="+mn-ea"/>
                <a:sym typeface="+mn-lt"/>
              </a:rPr>
              <a:t>、具有良好的合作精神。</a:t>
            </a:r>
            <a:endParaRPr kumimoji="0" lang="zh-CN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  <a:p>
            <a:pPr marL="0" marR="0" lvl="0" indent="0" algn="l" defTabSz="1219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8" name="wps稻壳儿佳誉设计原创链接：http://chn.docer.com/works?userid=219874625_7_23"/>
          <p:cNvSpPr txBox="1"/>
          <p:nvPr/>
        </p:nvSpPr>
        <p:spPr>
          <a:xfrm>
            <a:off x="9148445" y="1614805"/>
            <a:ext cx="2436495" cy="70675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p>
            <a:pPr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软件工程师   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  <a:p>
            <a:pPr algn="ctr" defTabSz="1219200"/>
            <a:r>
              <a:rPr lang="zh-CN" altLang="en-US" sz="2000" b="1">
                <a:solidFill>
                  <a:schemeClr val="bg1"/>
                </a:solidFill>
                <a:cs typeface="+mn-ea"/>
                <a:sym typeface="+mn-lt"/>
              </a:rPr>
              <a:t>5人  6000以上/月</a:t>
            </a:r>
            <a:endParaRPr lang="zh-CN" altLang="en-US" sz="2000" b="1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5">
      <a:dk1>
        <a:sysClr val="windowText" lastClr="000000"/>
      </a:dk1>
      <a:lt1>
        <a:sysClr val="window" lastClr="FFFFFF"/>
      </a:lt1>
      <a:dk2>
        <a:srgbClr val="C00000"/>
      </a:dk2>
      <a:lt2>
        <a:srgbClr val="EEECE1"/>
      </a:lt2>
      <a:accent1>
        <a:srgbClr val="FFC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j1au33r">
      <a:majorFont>
        <a:latin typeface=""/>
        <a:ea typeface="阿里巴巴普惠体 B"/>
        <a:cs typeface=""/>
      </a:majorFont>
      <a:minorFont>
        <a:latin typeface=""/>
        <a:ea typeface="阿里巴巴普惠体 B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4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4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8_自定义设计方案">
  <a:themeElements>
    <a:clrScheme name="0电影3">
      <a:dk1>
        <a:sysClr val="windowText" lastClr="000000"/>
      </a:dk1>
      <a:lt1>
        <a:sysClr val="window" lastClr="FFFFFF"/>
      </a:lt1>
      <a:dk2>
        <a:srgbClr val="3F2F1A"/>
      </a:dk2>
      <a:lt2>
        <a:srgbClr val="E7E6E6"/>
      </a:lt2>
      <a:accent1>
        <a:srgbClr val="C58132"/>
      </a:accent1>
      <a:accent2>
        <a:srgbClr val="3F2F1A"/>
      </a:accent2>
      <a:accent3>
        <a:srgbClr val="C58132"/>
      </a:accent3>
      <a:accent4>
        <a:srgbClr val="3F2F1A"/>
      </a:accent4>
      <a:accent5>
        <a:srgbClr val="C58132"/>
      </a:accent5>
      <a:accent6>
        <a:srgbClr val="3F2F1A"/>
      </a:accent6>
      <a:hlink>
        <a:srgbClr val="C58132"/>
      </a:hlink>
      <a:folHlink>
        <a:srgbClr val="3F2F1A"/>
      </a:folHlink>
    </a:clrScheme>
    <a:fontScheme name="zj1au33r">
      <a:majorFont>
        <a:latin typeface=""/>
        <a:ea typeface="阿里巴巴普惠体 B"/>
        <a:cs typeface=""/>
      </a:majorFont>
      <a:minorFont>
        <a:latin typeface=""/>
        <a:ea typeface="阿里巴巴普惠体 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7_Office 主题">
  <a:themeElements>
    <a:clrScheme name="自定义 5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E9857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zj1au33r">
      <a:majorFont>
        <a:latin typeface=""/>
        <a:ea typeface="阿里巴巴普惠体 B"/>
        <a:cs typeface=""/>
      </a:majorFont>
      <a:minorFont>
        <a:latin typeface=""/>
        <a:ea typeface="阿里巴巴普惠体 B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">
  <a:themeElements>
    <a:clrScheme name="自定义 5">
      <a:dk1>
        <a:sysClr val="windowText" lastClr="000000"/>
      </a:dk1>
      <a:lt1>
        <a:sysClr val="window" lastClr="FFFFFF"/>
      </a:lt1>
      <a:dk2>
        <a:srgbClr val="C00000"/>
      </a:dk2>
      <a:lt2>
        <a:srgbClr val="EEECE1"/>
      </a:lt2>
      <a:accent1>
        <a:srgbClr val="FFC000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j1au33r">
      <a:majorFont>
        <a:latin typeface=""/>
        <a:ea typeface="阿里巴巴普惠体 B"/>
        <a:cs typeface=""/>
      </a:majorFont>
      <a:minorFont>
        <a:latin typeface=""/>
        <a:ea typeface="阿里巴巴普惠体 B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130000"/>
          </a:lnSpc>
          <a:defRPr sz="1400" dirty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lnSpc>
            <a:spcPct val="130000"/>
          </a:lnSpc>
          <a:spcBef>
            <a:spcPts val="600"/>
          </a:spcBef>
          <a:defRPr sz="1400" kern="0" dirty="0">
            <a:latin typeface="微软雅黑" panose="020B0503020204020204" pitchFamily="34" charset="-122"/>
            <a:ea typeface="微软雅黑" panose="020B0503020204020204" pitchFamily="34" charset="-122"/>
            <a:cs typeface="+mn-ea"/>
            <a:sym typeface="+mn-lt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zj1au33r">
      <a:majorFont>
        <a:latin typeface=""/>
        <a:ea typeface="阿里巴巴普惠体 B"/>
        <a:cs typeface=""/>
      </a:majorFont>
      <a:minorFont>
        <a:latin typeface=""/>
        <a:ea typeface="阿里巴巴普惠体 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3577</Words>
  <Application>WPS 演示</Application>
  <PresentationFormat>宽屏</PresentationFormat>
  <Paragraphs>285</Paragraphs>
  <Slides>18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18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Calibri</vt:lpstr>
      <vt:lpstr>方正粗黑宋简体</vt:lpstr>
      <vt:lpstr>等线</vt:lpstr>
      <vt:lpstr>等线</vt:lpstr>
      <vt:lpstr>Bebas</vt:lpstr>
      <vt:lpstr>Arial Unicode MS</vt:lpstr>
      <vt:lpstr>阿里巴巴普惠体 B</vt:lpstr>
      <vt:lpstr>Office 主题</vt:lpstr>
      <vt:lpstr>18_自定义设计方案</vt:lpstr>
      <vt:lpstr>7_Office 主题</vt:lpstr>
      <vt:lpstr>1_Office 主题</vt:lpstr>
      <vt:lpstr>3_自定义设计方案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稻壳儿佳誉设计</dc:creator>
  <cp:lastModifiedBy>奶糖</cp:lastModifiedBy>
  <cp:revision>178</cp:revision>
  <dcterms:created xsi:type="dcterms:W3CDTF">2017-10-12T01:14:00Z</dcterms:created>
  <dcterms:modified xsi:type="dcterms:W3CDTF">2020-04-15T06:04:09Z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2052-11.1.0.9587</vt:lpwstr>
  </property>
</Properties>
</file>